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94" r:id="rId5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5A95F0"/>
    <a:srgbClr val="DE4071"/>
    <a:srgbClr val="F5F5F5"/>
    <a:srgbClr val="5553F8"/>
    <a:srgbClr val="B254F8"/>
    <a:srgbClr val="FD9A3E"/>
    <a:srgbClr val="B93D49"/>
    <a:srgbClr val="DC4648"/>
    <a:srgbClr val="0A2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86"/>
    <p:restoredTop sz="94694"/>
  </p:normalViewPr>
  <p:slideViewPr>
    <p:cSldViewPr snapToGrid="0" snapToObjects="1">
      <p:cViewPr varScale="1">
        <p:scale>
          <a:sx n="100" d="100"/>
          <a:sy n="100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ldCoast" userId="c3539a01-af32-449b-963d-925aa337f0e4" providerId="ADAL" clId="{286B5964-D90F-4BD7-AA89-FCD72935C932}"/>
    <pc:docChg chg="delSld">
      <pc:chgData name="GoldCoast" userId="c3539a01-af32-449b-963d-925aa337f0e4" providerId="ADAL" clId="{286B5964-D90F-4BD7-AA89-FCD72935C932}" dt="2021-04-05T23:43:51.265" v="0" actId="2696"/>
      <pc:docMkLst>
        <pc:docMk/>
      </pc:docMkLst>
      <pc:sldChg chg="del">
        <pc:chgData name="GoldCoast" userId="c3539a01-af32-449b-963d-925aa337f0e4" providerId="ADAL" clId="{286B5964-D90F-4BD7-AA89-FCD72935C932}" dt="2021-04-05T23:43:51.265" v="0" actId="2696"/>
        <pc:sldMkLst>
          <pc:docMk/>
          <pc:sldMk cId="3789367333" sldId="296"/>
        </pc:sldMkLst>
      </pc:sldChg>
    </pc:docChg>
  </pc:docChgLst>
  <pc:docChgLst>
    <pc:chgData name="GoldCoast" userId="c3539a01-af32-449b-963d-925aa337f0e4" providerId="ADAL" clId="{91F73060-C438-4F35-A4A0-99ADB9F51FA5}"/>
    <pc:docChg chg="custSel modSld">
      <pc:chgData name="GoldCoast" userId="c3539a01-af32-449b-963d-925aa337f0e4" providerId="ADAL" clId="{91F73060-C438-4F35-A4A0-99ADB9F51FA5}" dt="2021-02-09T23:11:04.112" v="5" actId="478"/>
      <pc:docMkLst>
        <pc:docMk/>
      </pc:docMkLst>
      <pc:sldChg chg="delSp mod">
        <pc:chgData name="GoldCoast" userId="c3539a01-af32-449b-963d-925aa337f0e4" providerId="ADAL" clId="{91F73060-C438-4F35-A4A0-99ADB9F51FA5}" dt="2021-02-09T23:10:50.922" v="2" actId="478"/>
        <pc:sldMkLst>
          <pc:docMk/>
          <pc:sldMk cId="946514589" sldId="294"/>
        </pc:sldMkLst>
        <pc:spChg chg="del">
          <ac:chgData name="GoldCoast" userId="c3539a01-af32-449b-963d-925aa337f0e4" providerId="ADAL" clId="{91F73060-C438-4F35-A4A0-99ADB9F51FA5}" dt="2021-02-09T23:10:50.922" v="2" actId="478"/>
          <ac:spMkLst>
            <pc:docMk/>
            <pc:sldMk cId="946514589" sldId="294"/>
            <ac:spMk id="103" creationId="{A2C73809-7CC9-5F42-8EF3-3408D10C5601}"/>
          </ac:spMkLst>
        </pc:spChg>
        <pc:picChg chg="del">
          <ac:chgData name="GoldCoast" userId="c3539a01-af32-449b-963d-925aa337f0e4" providerId="ADAL" clId="{91F73060-C438-4F35-A4A0-99ADB9F51FA5}" dt="2021-02-09T23:10:43.311" v="0" actId="478"/>
          <ac:picMkLst>
            <pc:docMk/>
            <pc:sldMk cId="946514589" sldId="294"/>
            <ac:picMk id="86" creationId="{DA394300-C124-4047-B661-ECBDE2255ADC}"/>
          </ac:picMkLst>
        </pc:picChg>
        <pc:picChg chg="del">
          <ac:chgData name="GoldCoast" userId="c3539a01-af32-449b-963d-925aa337f0e4" providerId="ADAL" clId="{91F73060-C438-4F35-A4A0-99ADB9F51FA5}" dt="2021-02-09T23:10:44.578" v="1" actId="478"/>
          <ac:picMkLst>
            <pc:docMk/>
            <pc:sldMk cId="946514589" sldId="294"/>
            <ac:picMk id="106" creationId="{EB2DA2CF-A703-F04B-A4E3-5027EF545361}"/>
          </ac:picMkLst>
        </pc:picChg>
      </pc:sldChg>
      <pc:sldChg chg="delSp mod">
        <pc:chgData name="GoldCoast" userId="c3539a01-af32-449b-963d-925aa337f0e4" providerId="ADAL" clId="{91F73060-C438-4F35-A4A0-99ADB9F51FA5}" dt="2021-02-09T23:11:04.112" v="5" actId="478"/>
        <pc:sldMkLst>
          <pc:docMk/>
          <pc:sldMk cId="3789367333" sldId="296"/>
        </pc:sldMkLst>
        <pc:spChg chg="del">
          <ac:chgData name="GoldCoast" userId="c3539a01-af32-449b-963d-925aa337f0e4" providerId="ADAL" clId="{91F73060-C438-4F35-A4A0-99ADB9F51FA5}" dt="2021-02-09T23:11:02.843" v="4" actId="478"/>
          <ac:spMkLst>
            <pc:docMk/>
            <pc:sldMk cId="3789367333" sldId="296"/>
            <ac:spMk id="34" creationId="{060BA7A2-9898-BC41-B806-D3908B8308B5}"/>
          </ac:spMkLst>
        </pc:spChg>
        <pc:picChg chg="del">
          <ac:chgData name="GoldCoast" userId="c3539a01-af32-449b-963d-925aa337f0e4" providerId="ADAL" clId="{91F73060-C438-4F35-A4A0-99ADB9F51FA5}" dt="2021-02-09T23:11:00.603" v="3" actId="478"/>
          <ac:picMkLst>
            <pc:docMk/>
            <pc:sldMk cId="3789367333" sldId="296"/>
            <ac:picMk id="33" creationId="{9F126931-8E77-FF4E-8E27-2DEA44DDA843}"/>
          </ac:picMkLst>
        </pc:picChg>
        <pc:picChg chg="del">
          <ac:chgData name="GoldCoast" userId="c3539a01-af32-449b-963d-925aa337f0e4" providerId="ADAL" clId="{91F73060-C438-4F35-A4A0-99ADB9F51FA5}" dt="2021-02-09T23:11:04.112" v="5" actId="478"/>
          <ac:picMkLst>
            <pc:docMk/>
            <pc:sldMk cId="3789367333" sldId="296"/>
            <ac:picMk id="35" creationId="{00050AC9-883A-7347-B53A-792D8138342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C27C2-D3C5-B041-AE06-5B8829F5F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681E0-D567-D147-81FB-38DECE855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6B081-4382-134B-AF06-13573FFB7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E399D-3B0C-B743-A587-9F3F4F74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5BF7-982D-3943-A381-9196405AB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3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C5F0-1760-914F-B8C3-A3CF3E61C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72DF0-52D9-514A-A199-CC2DC718D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4B68E-2A16-8F4F-B649-09D18BF6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A143F-D5A6-AC4B-9D29-32CA8781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94F61-ECF2-724D-A02F-4AF8B3A0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2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4CE2FD-2937-9346-A091-1B07A7FDE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F223B-E1C0-FF45-B990-31E1C9149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8702B-7A22-664F-B57E-25408D53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2C34F-5D8E-714B-82BA-CF0FEB41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9B78-F057-6C40-8FCD-C480E0C9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4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7B8F-4902-8F45-8CF1-D0A57E34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220717"/>
            <a:ext cx="8839555" cy="491190"/>
          </a:xfrm>
        </p:spPr>
        <p:txBody>
          <a:bodyPr>
            <a:noAutofit/>
          </a:bodyPr>
          <a:lstStyle>
            <a:lvl1pPr>
              <a:defRPr sz="3600">
                <a:latin typeface="Anglecia Pro Dsp" panose="02050003080000000000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864BC-9EBC-5646-A743-68487763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15" y="2012414"/>
            <a:ext cx="8866036" cy="4796544"/>
          </a:xfrm>
        </p:spPr>
        <p:txBody>
          <a:bodyPr/>
          <a:lstStyle>
            <a:lvl1pPr>
              <a:defRPr b="0" i="0">
                <a:latin typeface="+mn-lt"/>
              </a:defRPr>
            </a:lvl1pPr>
            <a:lvl2pPr>
              <a:defRPr b="0" i="0">
                <a:latin typeface="+mn-lt"/>
              </a:defRPr>
            </a:lvl2pPr>
            <a:lvl3pPr>
              <a:defRPr b="0" i="0">
                <a:latin typeface="+mn-lt"/>
              </a:defRPr>
            </a:lvl3pPr>
            <a:lvl4pPr>
              <a:defRPr b="0" i="0">
                <a:latin typeface="+mn-lt"/>
              </a:defRPr>
            </a:lvl4pPr>
            <a:lvl5pPr>
              <a:defRPr b="0" i="0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C41E81-9470-CB40-8D62-FA1A40AB4874}"/>
              </a:ext>
            </a:extLst>
          </p:cNvPr>
          <p:cNvGrpSpPr/>
          <p:nvPr userDrawn="1"/>
        </p:nvGrpSpPr>
        <p:grpSpPr>
          <a:xfrm>
            <a:off x="-4020" y="896503"/>
            <a:ext cx="946773" cy="734938"/>
            <a:chOff x="145098" y="434666"/>
            <a:chExt cx="946773" cy="7349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C8C7075-E189-3949-B4AC-119A56B6D6B7}"/>
                </a:ext>
              </a:extLst>
            </p:cNvPr>
            <p:cNvSpPr/>
            <p:nvPr/>
          </p:nvSpPr>
          <p:spPr>
            <a:xfrm>
              <a:off x="145098" y="434666"/>
              <a:ext cx="946773" cy="734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B71FF11-00C6-F740-8540-DAEBFD2B28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r="83820" b="-1"/>
            <a:stretch/>
          </p:blipFill>
          <p:spPr>
            <a:xfrm>
              <a:off x="584594" y="562016"/>
              <a:ext cx="372861" cy="484691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72A0C9EC-B59D-6B43-A176-4030B7750F41}"/>
              </a:ext>
            </a:extLst>
          </p:cNvPr>
          <p:cNvSpPr/>
          <p:nvPr userDrawn="1"/>
        </p:nvSpPr>
        <p:spPr>
          <a:xfrm>
            <a:off x="10257343" y="7166009"/>
            <a:ext cx="434470" cy="39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/>
              <a:pPr/>
              <a:t>‹#›</a:t>
            </a:fld>
            <a:endParaRPr lang="en-US" sz="900" dirty="0">
              <a:latin typeface="Helvetica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69A6BAE-C812-3B47-916B-85C77ED0A2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715" y="956656"/>
            <a:ext cx="8839555" cy="381000"/>
          </a:xfrm>
        </p:spPr>
        <p:txBody>
          <a:bodyPr>
            <a:noAutofit/>
          </a:bodyPr>
          <a:lstStyle>
            <a:lvl1pPr marL="0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FBA1257B-07D5-FE4D-97FA-4B1E7022BE84}"/>
              </a:ext>
            </a:extLst>
          </p:cNvPr>
          <p:cNvSpPr txBox="1">
            <a:spLocks/>
          </p:cNvSpPr>
          <p:nvPr userDrawn="1"/>
        </p:nvSpPr>
        <p:spPr>
          <a:xfrm>
            <a:off x="1099309" y="7136049"/>
            <a:ext cx="1848496" cy="2715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spc="5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ANNUAL REVIEW MEETING</a:t>
            </a:r>
          </a:p>
        </p:txBody>
      </p:sp>
    </p:spTree>
    <p:extLst>
      <p:ext uri="{BB962C8B-B14F-4D97-AF65-F5344CB8AC3E}">
        <p14:creationId xmlns:p14="http://schemas.microsoft.com/office/powerpoint/2010/main" val="165551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DAFC35EA-9B7B-974C-AC27-D1ECD6E89C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742"/>
          <a:stretch/>
        </p:blipFill>
        <p:spPr>
          <a:xfrm>
            <a:off x="-1" y="-12700"/>
            <a:ext cx="10691813" cy="75723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8F5034-1BD1-A24D-8D5D-3F12A9A7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814" y="1978398"/>
            <a:ext cx="8742061" cy="561785"/>
          </a:xfrm>
        </p:spPr>
        <p:txBody>
          <a:bodyPr lIns="0" tIns="0" rIns="0" bIns="0" anchor="t" anchorCtr="0">
            <a:normAutofit/>
          </a:bodyPr>
          <a:lstStyle>
            <a:lvl1pPr>
              <a:defRPr sz="3600">
                <a:latin typeface="Anglecia Pro Dsp" panose="02050003080000000000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94321-9ED1-D643-BC78-751856DB91E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814" y="2540183"/>
            <a:ext cx="8742061" cy="165367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spc="50" baseline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313D5AB-4167-3A4B-8EBA-0E415D809397}"/>
              </a:ext>
            </a:extLst>
          </p:cNvPr>
          <p:cNvGrpSpPr/>
          <p:nvPr userDrawn="1"/>
        </p:nvGrpSpPr>
        <p:grpSpPr>
          <a:xfrm>
            <a:off x="-4020" y="896503"/>
            <a:ext cx="946773" cy="734938"/>
            <a:chOff x="145098" y="434666"/>
            <a:chExt cx="946773" cy="7349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DCC89-B8B6-8649-95B2-43FBCF292044}"/>
                </a:ext>
              </a:extLst>
            </p:cNvPr>
            <p:cNvSpPr/>
            <p:nvPr/>
          </p:nvSpPr>
          <p:spPr>
            <a:xfrm>
              <a:off x="145098" y="434666"/>
              <a:ext cx="946773" cy="734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F542320-815B-034B-8FF0-47D1F09639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r="83820" b="-1"/>
            <a:stretch/>
          </p:blipFill>
          <p:spPr>
            <a:xfrm>
              <a:off x="584594" y="562016"/>
              <a:ext cx="372861" cy="484691"/>
            </a:xfrm>
            <a:prstGeom prst="rect">
              <a:avLst/>
            </a:prstGeom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93B1F386-BAF6-6049-8E7D-7029438D6F01}"/>
              </a:ext>
            </a:extLst>
          </p:cNvPr>
          <p:cNvSpPr/>
          <p:nvPr userDrawn="1"/>
        </p:nvSpPr>
        <p:spPr>
          <a:xfrm>
            <a:off x="10257343" y="7166009"/>
            <a:ext cx="434470" cy="39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/>
              <a:pPr/>
              <a:t>‹#›</a:t>
            </a:fld>
            <a:endParaRPr lang="en-US" sz="900" dirty="0">
              <a:latin typeface="Helvetica" pitchFamily="2" charset="0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EEDB3D7-66EA-7647-996C-D82F561BE9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43815" y="872969"/>
            <a:ext cx="8742060" cy="9461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600" b="1">
                <a:latin typeface="+mj-lt"/>
              </a:defRPr>
            </a:lvl1pPr>
            <a:lvl2pPr marL="400965" indent="0">
              <a:buNone/>
              <a:defRPr/>
            </a:lvl2pPr>
            <a:lvl3pPr marL="801929" indent="0">
              <a:buNone/>
              <a:defRPr/>
            </a:lvl3pPr>
            <a:lvl4pPr marL="1202893" indent="0">
              <a:buNone/>
              <a:defRPr/>
            </a:lvl4pPr>
            <a:lvl5pPr marL="1603858" indent="0">
              <a:buNone/>
              <a:defRPr/>
            </a:lvl5pPr>
          </a:lstStyle>
          <a:p>
            <a:pPr lvl="0"/>
            <a:r>
              <a:rPr lang="en-GB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5F93-410F-9346-A0FB-DCE6A7C1B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0716" y="2012414"/>
            <a:ext cx="4342270" cy="4796544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EAEC6-40F3-C74F-BE4E-E964AA426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8000" y="2012414"/>
            <a:ext cx="4342270" cy="4796544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1491D0-89CC-EA4F-B96C-8CCF4D6F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220717"/>
            <a:ext cx="8839555" cy="491190"/>
          </a:xfrm>
        </p:spPr>
        <p:txBody>
          <a:bodyPr>
            <a:noAutofit/>
          </a:bodyPr>
          <a:lstStyle>
            <a:lvl1pPr>
              <a:defRPr sz="3600">
                <a:latin typeface="Anglecia Pro Dsp" panose="02050003080000000000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DEFCE5A-E1A3-A54B-A4B5-9C24CA73E3F0}"/>
              </a:ext>
            </a:extLst>
          </p:cNvPr>
          <p:cNvGrpSpPr/>
          <p:nvPr userDrawn="1"/>
        </p:nvGrpSpPr>
        <p:grpSpPr>
          <a:xfrm>
            <a:off x="-4020" y="896503"/>
            <a:ext cx="946773" cy="734938"/>
            <a:chOff x="145098" y="434666"/>
            <a:chExt cx="946773" cy="73493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67F6C9A-5F01-1D4C-8A2C-C52BCD67B247}"/>
                </a:ext>
              </a:extLst>
            </p:cNvPr>
            <p:cNvSpPr/>
            <p:nvPr/>
          </p:nvSpPr>
          <p:spPr>
            <a:xfrm>
              <a:off x="145098" y="434666"/>
              <a:ext cx="946773" cy="734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F769015-F7D0-394C-B25F-FF8AC5B663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r="83820" b="-1"/>
            <a:stretch/>
          </p:blipFill>
          <p:spPr>
            <a:xfrm>
              <a:off x="584594" y="562016"/>
              <a:ext cx="372861" cy="484691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1F4FC93A-D016-D845-9CBA-C25BB61B2B76}"/>
              </a:ext>
            </a:extLst>
          </p:cNvPr>
          <p:cNvSpPr/>
          <p:nvPr userDrawn="1"/>
        </p:nvSpPr>
        <p:spPr>
          <a:xfrm>
            <a:off x="10257343" y="7166009"/>
            <a:ext cx="434470" cy="39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/>
              <a:pPr/>
              <a:t>‹#›</a:t>
            </a:fld>
            <a:endParaRPr lang="en-US" sz="900" dirty="0">
              <a:latin typeface="Helvetica" pitchFamily="2" charset="0"/>
            </a:endParaRP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40116976-0B3A-304C-A8FD-0B5C02B4FB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715" y="956656"/>
            <a:ext cx="8839555" cy="381000"/>
          </a:xfrm>
        </p:spPr>
        <p:txBody>
          <a:bodyPr>
            <a:noAutofit/>
          </a:bodyPr>
          <a:lstStyle>
            <a:lvl1pPr marL="0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34A9877F-BB81-6242-954B-5D3309DCB0EB}"/>
              </a:ext>
            </a:extLst>
          </p:cNvPr>
          <p:cNvSpPr txBox="1">
            <a:spLocks/>
          </p:cNvSpPr>
          <p:nvPr userDrawn="1"/>
        </p:nvSpPr>
        <p:spPr>
          <a:xfrm>
            <a:off x="1099309" y="7136049"/>
            <a:ext cx="1848496" cy="2715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spc="5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ANNUAL REVIEW MEETING</a:t>
            </a:r>
          </a:p>
        </p:txBody>
      </p:sp>
    </p:spTree>
    <p:extLst>
      <p:ext uri="{BB962C8B-B14F-4D97-AF65-F5344CB8AC3E}">
        <p14:creationId xmlns:p14="http://schemas.microsoft.com/office/powerpoint/2010/main" val="297281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B4EC2-BF98-FE40-9971-53ECE78BB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108" y="1853171"/>
            <a:ext cx="4345200" cy="908210"/>
          </a:xfrm>
        </p:spPr>
        <p:txBody>
          <a:bodyPr anchor="b"/>
          <a:lstStyle>
            <a:lvl1pPr marL="0" indent="0">
              <a:buNone/>
              <a:defRPr sz="2105" b="1">
                <a:latin typeface="+mj-lt"/>
              </a:defRPr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B0358-4A92-0B4F-B4B5-8FCE1524A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08" y="2761381"/>
            <a:ext cx="4345200" cy="4061576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8F3A1-830D-EB4C-8767-3D383CC1B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85070" y="1853171"/>
            <a:ext cx="4345200" cy="908210"/>
          </a:xfrm>
        </p:spPr>
        <p:txBody>
          <a:bodyPr anchor="b"/>
          <a:lstStyle>
            <a:lvl1pPr marL="0" indent="0">
              <a:buNone/>
              <a:defRPr sz="2105" b="1">
                <a:latin typeface="+mj-lt"/>
              </a:defRPr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8A949-9783-3C43-BA0F-073929947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5070" y="2761381"/>
            <a:ext cx="4345200" cy="4061576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2BE4653-CA3C-2B49-BEBF-D55D5AE8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1220717"/>
            <a:ext cx="8839555" cy="491190"/>
          </a:xfrm>
        </p:spPr>
        <p:txBody>
          <a:bodyPr>
            <a:noAutofit/>
          </a:bodyPr>
          <a:lstStyle>
            <a:lvl1pPr>
              <a:defRPr sz="3600">
                <a:latin typeface="Anglecia Pro Dsp" panose="02050003080000000000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ECAC165-CAD7-044E-AF11-FDE4D744A106}"/>
              </a:ext>
            </a:extLst>
          </p:cNvPr>
          <p:cNvGrpSpPr/>
          <p:nvPr userDrawn="1"/>
        </p:nvGrpSpPr>
        <p:grpSpPr>
          <a:xfrm>
            <a:off x="-4020" y="896503"/>
            <a:ext cx="946773" cy="734938"/>
            <a:chOff x="145098" y="434666"/>
            <a:chExt cx="946773" cy="73493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580F00F-EA36-0C41-A1B7-D279D07C2C0F}"/>
                </a:ext>
              </a:extLst>
            </p:cNvPr>
            <p:cNvSpPr/>
            <p:nvPr/>
          </p:nvSpPr>
          <p:spPr>
            <a:xfrm>
              <a:off x="145098" y="434666"/>
              <a:ext cx="946773" cy="734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4EB2348-0E03-8241-AB32-1F9FA88426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r="83820" b="-1"/>
            <a:stretch/>
          </p:blipFill>
          <p:spPr>
            <a:xfrm>
              <a:off x="584594" y="562016"/>
              <a:ext cx="372861" cy="484691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2FBDFE-6E2A-604A-A64C-6C816F3D9BE5}"/>
              </a:ext>
            </a:extLst>
          </p:cNvPr>
          <p:cNvSpPr/>
          <p:nvPr userDrawn="1"/>
        </p:nvSpPr>
        <p:spPr>
          <a:xfrm>
            <a:off x="10257343" y="7166009"/>
            <a:ext cx="434470" cy="39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fld id="{E3BBA5CC-C1C1-0143-85CD-6DAAC624ADCC}" type="slidenum">
              <a:rPr lang="en-US" sz="900" smtClean="0"/>
              <a:pPr/>
              <a:t>‹#›</a:t>
            </a:fld>
            <a:endParaRPr lang="en-US" sz="900" dirty="0">
              <a:latin typeface="Helvetica" pitchFamily="2" charset="0"/>
            </a:endParaRP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AD269753-84E5-F44D-B70C-75E0BB9FA7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715" y="956656"/>
            <a:ext cx="8839555" cy="381000"/>
          </a:xfrm>
        </p:spPr>
        <p:txBody>
          <a:bodyPr>
            <a:noAutofit/>
          </a:bodyPr>
          <a:lstStyle>
            <a:lvl1pPr marL="0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B50F6F-D940-4847-8C20-845B2E0905BB}"/>
              </a:ext>
            </a:extLst>
          </p:cNvPr>
          <p:cNvSpPr txBox="1">
            <a:spLocks/>
          </p:cNvSpPr>
          <p:nvPr userDrawn="1"/>
        </p:nvSpPr>
        <p:spPr>
          <a:xfrm>
            <a:off x="1099309" y="7136049"/>
            <a:ext cx="1848496" cy="2715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spc="50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ANNUAL REVIEW MEETING</a:t>
            </a:r>
          </a:p>
        </p:txBody>
      </p:sp>
    </p:spTree>
    <p:extLst>
      <p:ext uri="{BB962C8B-B14F-4D97-AF65-F5344CB8AC3E}">
        <p14:creationId xmlns:p14="http://schemas.microsoft.com/office/powerpoint/2010/main" val="163609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067E8E6-0DFA-F643-8C58-ED98501F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15" y="949898"/>
            <a:ext cx="8839555" cy="491190"/>
          </a:xfrm>
        </p:spPr>
        <p:txBody>
          <a:bodyPr>
            <a:noAutofit/>
          </a:bodyPr>
          <a:lstStyle>
            <a:lvl1pPr>
              <a:defRPr sz="3600" b="0" i="0">
                <a:latin typeface="Georgia" panose="02040502050405020303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6F00E0-70A3-9841-A502-360177A8E35A}"/>
              </a:ext>
            </a:extLst>
          </p:cNvPr>
          <p:cNvGrpSpPr/>
          <p:nvPr userDrawn="1"/>
        </p:nvGrpSpPr>
        <p:grpSpPr>
          <a:xfrm>
            <a:off x="-4020" y="631327"/>
            <a:ext cx="946773" cy="734938"/>
            <a:chOff x="145098" y="434666"/>
            <a:chExt cx="946773" cy="7349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605961-7F11-CA43-A1B9-EA61A3A99CC1}"/>
                </a:ext>
              </a:extLst>
            </p:cNvPr>
            <p:cNvSpPr/>
            <p:nvPr/>
          </p:nvSpPr>
          <p:spPr>
            <a:xfrm>
              <a:off x="145098" y="434666"/>
              <a:ext cx="946773" cy="734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6BCC77E-7BBD-C249-A352-C14C4427B2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" r="83820" b="-1"/>
            <a:stretch/>
          </p:blipFill>
          <p:spPr>
            <a:xfrm>
              <a:off x="584594" y="562016"/>
              <a:ext cx="372861" cy="484691"/>
            </a:xfrm>
            <a:prstGeom prst="rect">
              <a:avLst/>
            </a:prstGeom>
          </p:spPr>
        </p:pic>
      </p:grp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F2DEF522-DFB1-E54F-9341-EECF560024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0715" y="690186"/>
            <a:ext cx="8839555" cy="381000"/>
          </a:xfrm>
        </p:spPr>
        <p:txBody>
          <a:bodyPr>
            <a:noAutofit/>
          </a:bodyPr>
          <a:lstStyle>
            <a:lvl1pPr marL="0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  <a:lvl2pPr marL="400965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2pPr>
            <a:lvl3pPr marL="801929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3pPr>
            <a:lvl4pPr marL="1202893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4pPr>
            <a:lvl5pPr marL="1603858" indent="0">
              <a:buNone/>
              <a:defRPr sz="1100" spc="50" baseline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defRPr>
            </a:lvl5pPr>
          </a:lstStyle>
          <a:p>
            <a:pPr lvl="0"/>
            <a:r>
              <a:rPr lang="en-GB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9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6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3CFF-9BAE-4148-94B0-D9B15F1A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3BC53-9126-264D-A64D-B8FFEF2DD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83C92-E689-F341-B155-F1DBAD8EA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C2B9F-6586-BC46-A2FA-6FBAB237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F4318-4A9F-854B-876E-18F6F50F9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E165-80F1-9748-9EEE-956F14F8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5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9E817-BFE9-C742-B0FF-51A230295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AC1838-93CF-3248-A6A1-106D5E5105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FF382-8E6C-E343-A067-CECB9DF1B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DA1A9-7B36-294D-8EFA-8ABBE8FB1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3E619-721F-7842-BFCA-2A89C376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BC11D-4FD5-CB45-A1E5-2B1C0AB1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2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0C914-AE66-BE47-BAAF-CBB856BB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B49CA-08A1-B24A-BA45-109FA149B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2C1BC-CAF1-C041-9236-96F5B2FD8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3C53-8FAC-9844-B93F-3FDF52FFE177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71016-894E-9047-95F2-A5A77CB47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A4D22-A3A4-C54C-8F4E-9B53703E2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BA5CC-C1C1-0143-85CD-6DAAC624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1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99206F7-FA01-9F43-B5E5-D419078A1D28}"/>
              </a:ext>
            </a:extLst>
          </p:cNvPr>
          <p:cNvSpPr/>
          <p:nvPr/>
        </p:nvSpPr>
        <p:spPr>
          <a:xfrm>
            <a:off x="1493688" y="2943999"/>
            <a:ext cx="2801663" cy="24641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A22F610-798E-894C-B616-058859675D59}"/>
              </a:ext>
            </a:extLst>
          </p:cNvPr>
          <p:cNvSpPr/>
          <p:nvPr/>
        </p:nvSpPr>
        <p:spPr>
          <a:xfrm>
            <a:off x="4287688" y="2441552"/>
            <a:ext cx="2801663" cy="2983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46C54C-B0CF-DD48-8960-A28CA0E37E03}"/>
              </a:ext>
            </a:extLst>
          </p:cNvPr>
          <p:cNvSpPr/>
          <p:nvPr/>
        </p:nvSpPr>
        <p:spPr>
          <a:xfrm>
            <a:off x="7091848" y="1883956"/>
            <a:ext cx="2801663" cy="3524171"/>
          </a:xfrm>
          <a:prstGeom prst="rect">
            <a:avLst/>
          </a:prstGeom>
          <a:solidFill>
            <a:schemeClr val="accent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B53F7EA-D56D-6540-B5F9-93B3F47A939D}"/>
              </a:ext>
            </a:extLst>
          </p:cNvPr>
          <p:cNvCxnSpPr>
            <a:cxnSpLocks/>
          </p:cNvCxnSpPr>
          <p:nvPr/>
        </p:nvCxnSpPr>
        <p:spPr>
          <a:xfrm>
            <a:off x="1238127" y="5409022"/>
            <a:ext cx="8894010" cy="0"/>
          </a:xfrm>
          <a:prstGeom prst="straightConnector1">
            <a:avLst/>
          </a:prstGeom>
          <a:ln w="38100">
            <a:solidFill>
              <a:schemeClr val="accent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AAFBF37-36CC-2E49-9B3E-805CF029E7FC}"/>
              </a:ext>
            </a:extLst>
          </p:cNvPr>
          <p:cNvSpPr txBox="1"/>
          <p:nvPr/>
        </p:nvSpPr>
        <p:spPr>
          <a:xfrm>
            <a:off x="1857535" y="3401679"/>
            <a:ext cx="1921951" cy="191837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Conveyancing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Legal documents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Wills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Lease Agreements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Company &amp; Trust Formation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Tax Returns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Tax Advice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Investment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Super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Insurances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financial strategy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5E73D3-0258-D64E-AC0A-92D25BE785BA}"/>
              </a:ext>
            </a:extLst>
          </p:cNvPr>
          <p:cNvSpPr txBox="1"/>
          <p:nvPr/>
        </p:nvSpPr>
        <p:spPr>
          <a:xfrm>
            <a:off x="4648484" y="2960184"/>
            <a:ext cx="1921951" cy="21599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Some complexity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Business clients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Multiple entities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People/family issues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Estate planning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Total balance sheet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Moderate assets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Advise required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Risk Management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Capital allocation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549545-5A82-1B49-9C56-7C7D510B1754}"/>
              </a:ext>
            </a:extLst>
          </p:cNvPr>
          <p:cNvSpPr txBox="1"/>
          <p:nvPr/>
        </p:nvSpPr>
        <p:spPr>
          <a:xfrm>
            <a:off x="7464687" y="2469102"/>
            <a:ext cx="2050400" cy="28593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AU" sz="900" dirty="0">
                <a:solidFill>
                  <a:schemeClr val="bg1"/>
                </a:solidFill>
              </a:rPr>
              <a:t>Private family wealth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Business succession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Advisory Board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General council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Family Office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Complexity of issues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Intergenerational Succession of business / Merger &amp; Acquisitions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Families in business </a:t>
            </a:r>
            <a:br>
              <a:rPr lang="en-AU" sz="900" dirty="0">
                <a:solidFill>
                  <a:schemeClr val="bg1"/>
                </a:solidFill>
              </a:rPr>
            </a:br>
            <a:r>
              <a:rPr lang="en-AU" sz="900" dirty="0">
                <a:solidFill>
                  <a:schemeClr val="bg1"/>
                </a:solidFill>
              </a:rPr>
              <a:t>World wide assets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697B38-CA5A-DA46-AC03-A025BE3C2BFB}"/>
              </a:ext>
            </a:extLst>
          </p:cNvPr>
          <p:cNvSpPr txBox="1"/>
          <p:nvPr/>
        </p:nvSpPr>
        <p:spPr>
          <a:xfrm>
            <a:off x="4295351" y="5970751"/>
            <a:ext cx="2798925" cy="5332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People skills, hard &amp; soft, Emotional Intelligence &amp; IQ.</a:t>
            </a:r>
          </a:p>
          <a:p>
            <a:pPr>
              <a:lnSpc>
                <a:spcPct val="110000"/>
              </a:lnSpc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Adviser, coach, mentor</a:t>
            </a:r>
          </a:p>
          <a:p>
            <a:pPr>
              <a:lnSpc>
                <a:spcPct val="110000"/>
              </a:lnSpc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Ability to: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255874-103C-0C43-86A7-279F8E16BE1E}"/>
              </a:ext>
            </a:extLst>
          </p:cNvPr>
          <p:cNvSpPr/>
          <p:nvPr/>
        </p:nvSpPr>
        <p:spPr>
          <a:xfrm>
            <a:off x="4295351" y="5546623"/>
            <a:ext cx="1646225" cy="246221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AU" sz="1100" b="1" spc="50" dirty="0">
                <a:solidFill>
                  <a:schemeClr val="tx2"/>
                </a:solidFill>
              </a:rPr>
              <a:t>SKILLS REQUIRED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187976-5774-B444-8EEB-F1BEE033C44F}"/>
              </a:ext>
            </a:extLst>
          </p:cNvPr>
          <p:cNvSpPr txBox="1"/>
          <p:nvPr/>
        </p:nvSpPr>
        <p:spPr>
          <a:xfrm>
            <a:off x="7464129" y="5970750"/>
            <a:ext cx="1921951" cy="1405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Retainers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Yearly Plan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Total balance sheet risk management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9DC601-CB23-5740-AC44-B2CE94418B89}"/>
              </a:ext>
            </a:extLst>
          </p:cNvPr>
          <p:cNvSpPr/>
          <p:nvPr/>
        </p:nvSpPr>
        <p:spPr>
          <a:xfrm>
            <a:off x="7464554" y="5544837"/>
            <a:ext cx="1813999" cy="246221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/>
          <a:p>
            <a:r>
              <a:rPr lang="en-AU" sz="1100" b="1" spc="50" dirty="0">
                <a:solidFill>
                  <a:schemeClr val="tx2"/>
                </a:solidFill>
              </a:rPr>
              <a:t>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FBE3DB-A0BD-474B-8526-B95A7DFB5DBB}"/>
              </a:ext>
            </a:extLst>
          </p:cNvPr>
          <p:cNvSpPr txBox="1"/>
          <p:nvPr/>
        </p:nvSpPr>
        <p:spPr>
          <a:xfrm>
            <a:off x="1412787" y="5547778"/>
            <a:ext cx="17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VALUE CHAIN </a:t>
            </a:r>
            <a:endParaRPr lang="en-A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9A9FE0-6D1A-1B41-8DAD-5D5B707585AD}"/>
              </a:ext>
            </a:extLst>
          </p:cNvPr>
          <p:cNvSpPr txBox="1"/>
          <p:nvPr/>
        </p:nvSpPr>
        <p:spPr>
          <a:xfrm rot="16200000">
            <a:off x="-288846" y="4197198"/>
            <a:ext cx="2365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PRICE MOMENTUM</a:t>
            </a:r>
            <a:endParaRPr lang="en-AU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DDD4DB7-0EFA-A645-9F7D-B3EF7CD0468D}"/>
              </a:ext>
            </a:extLst>
          </p:cNvPr>
          <p:cNvCxnSpPr>
            <a:cxnSpLocks/>
          </p:cNvCxnSpPr>
          <p:nvPr/>
        </p:nvCxnSpPr>
        <p:spPr>
          <a:xfrm flipV="1">
            <a:off x="1255061" y="1750527"/>
            <a:ext cx="0" cy="3674972"/>
          </a:xfrm>
          <a:prstGeom prst="straightConnector1">
            <a:avLst/>
          </a:prstGeom>
          <a:ln w="38100">
            <a:solidFill>
              <a:schemeClr val="accent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09E32A9-1369-5A4A-8660-028FDB426834}"/>
              </a:ext>
            </a:extLst>
          </p:cNvPr>
          <p:cNvCxnSpPr>
            <a:cxnSpLocks/>
          </p:cNvCxnSpPr>
          <p:nvPr/>
        </p:nvCxnSpPr>
        <p:spPr>
          <a:xfrm>
            <a:off x="1493688" y="2944640"/>
            <a:ext cx="0" cy="2463489"/>
          </a:xfrm>
          <a:prstGeom prst="straightConnector1">
            <a:avLst/>
          </a:prstGeom>
          <a:ln w="15875" cap="rnd">
            <a:solidFill>
              <a:schemeClr val="accent1">
                <a:lumMod val="85000"/>
                <a:lumOff val="15000"/>
              </a:schemeClr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2D302A8-46F3-FF42-9BAA-D5271730F820}"/>
              </a:ext>
            </a:extLst>
          </p:cNvPr>
          <p:cNvCxnSpPr>
            <a:cxnSpLocks/>
          </p:cNvCxnSpPr>
          <p:nvPr/>
        </p:nvCxnSpPr>
        <p:spPr>
          <a:xfrm flipV="1">
            <a:off x="4292883" y="2311150"/>
            <a:ext cx="0" cy="3096981"/>
          </a:xfrm>
          <a:prstGeom prst="straightConnector1">
            <a:avLst/>
          </a:prstGeom>
          <a:ln w="15875" cap="rnd">
            <a:solidFill>
              <a:schemeClr val="accent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72BE839-B302-BB42-8A72-897E7FC9EDCB}"/>
              </a:ext>
            </a:extLst>
          </p:cNvPr>
          <p:cNvCxnSpPr>
            <a:cxnSpLocks/>
          </p:cNvCxnSpPr>
          <p:nvPr/>
        </p:nvCxnSpPr>
        <p:spPr>
          <a:xfrm flipV="1">
            <a:off x="7094277" y="1750527"/>
            <a:ext cx="0" cy="3657602"/>
          </a:xfrm>
          <a:prstGeom prst="straightConnector1">
            <a:avLst/>
          </a:prstGeom>
          <a:ln w="15875" cap="rnd">
            <a:solidFill>
              <a:schemeClr val="accent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3B41F737-FBC6-6A45-8716-B1EC0D7FFA0C}"/>
              </a:ext>
            </a:extLst>
          </p:cNvPr>
          <p:cNvSpPr/>
          <p:nvPr/>
        </p:nvSpPr>
        <p:spPr>
          <a:xfrm>
            <a:off x="4648484" y="2628499"/>
            <a:ext cx="1207062" cy="246221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r>
              <a:rPr lang="en-AU" sz="1200" b="1" spc="50" dirty="0">
                <a:solidFill>
                  <a:schemeClr val="tx2"/>
                </a:solidFill>
              </a:rPr>
              <a:t>MEDIUM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6AE4DB-D032-1549-BB69-57D94D027C12}"/>
              </a:ext>
            </a:extLst>
          </p:cNvPr>
          <p:cNvSpPr/>
          <p:nvPr/>
        </p:nvSpPr>
        <p:spPr>
          <a:xfrm>
            <a:off x="7464554" y="2096828"/>
            <a:ext cx="1207062" cy="246221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r>
              <a:rPr lang="en-AU" sz="1200" b="1" spc="50" dirty="0">
                <a:solidFill>
                  <a:schemeClr val="bg1"/>
                </a:solidFill>
              </a:rPr>
              <a:t>HIGH +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2BCE80D-C427-CE42-8F70-C62002A3D9A8}"/>
              </a:ext>
            </a:extLst>
          </p:cNvPr>
          <p:cNvSpPr/>
          <p:nvPr/>
        </p:nvSpPr>
        <p:spPr>
          <a:xfrm>
            <a:off x="1857535" y="3058964"/>
            <a:ext cx="1207062" cy="246221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r>
              <a:rPr lang="en-AU" sz="1200" b="1" spc="50" dirty="0">
                <a:solidFill>
                  <a:schemeClr val="tx2"/>
                </a:solidFill>
              </a:rPr>
              <a:t>LOW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E4CCC05-F94B-3640-8153-893FEBB03D3B}"/>
              </a:ext>
            </a:extLst>
          </p:cNvPr>
          <p:cNvCxnSpPr>
            <a:cxnSpLocks/>
          </p:cNvCxnSpPr>
          <p:nvPr/>
        </p:nvCxnSpPr>
        <p:spPr>
          <a:xfrm>
            <a:off x="4295351" y="5863945"/>
            <a:ext cx="559816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itle 1">
            <a:extLst>
              <a:ext uri="{FF2B5EF4-FFF2-40B4-BE49-F238E27FC236}">
                <a16:creationId xmlns:a16="http://schemas.microsoft.com/office/drawing/2014/main" id="{F2FDFDCD-66B6-7F49-B6CE-D12F8050B7D4}"/>
              </a:ext>
            </a:extLst>
          </p:cNvPr>
          <p:cNvSpPr txBox="1">
            <a:spLocks/>
          </p:cNvSpPr>
          <p:nvPr/>
        </p:nvSpPr>
        <p:spPr>
          <a:xfrm>
            <a:off x="1090715" y="545399"/>
            <a:ext cx="5660959" cy="9552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019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Commoditization of </a:t>
            </a:r>
            <a:br>
              <a:rPr lang="en-US" sz="3200" dirty="0"/>
            </a:br>
            <a:r>
              <a:rPr lang="en-US" sz="3200" dirty="0"/>
              <a:t>Professional Services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35AEAF4-AC8E-0B43-B00B-05CFFBD02685}"/>
              </a:ext>
            </a:extLst>
          </p:cNvPr>
          <p:cNvSpPr/>
          <p:nvPr/>
        </p:nvSpPr>
        <p:spPr>
          <a:xfrm>
            <a:off x="-4020" y="594722"/>
            <a:ext cx="946773" cy="79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ECDFE4F-8C57-074E-8AB4-B1EC69B23432}"/>
              </a:ext>
            </a:extLst>
          </p:cNvPr>
          <p:cNvSpPr txBox="1"/>
          <p:nvPr/>
        </p:nvSpPr>
        <p:spPr>
          <a:xfrm>
            <a:off x="4807483" y="6229381"/>
            <a:ext cx="2230689" cy="102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broader conversations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broaden the scope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stay in context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position ongoing services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navigate different Risk Frameworks and articulate to collaborate with other professionals</a:t>
            </a:r>
          </a:p>
        </p:txBody>
      </p:sp>
    </p:spTree>
    <p:extLst>
      <p:ext uri="{BB962C8B-B14F-4D97-AF65-F5344CB8AC3E}">
        <p14:creationId xmlns:p14="http://schemas.microsoft.com/office/powerpoint/2010/main" val="94651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0">
      <a:dk1>
        <a:srgbClr val="000000"/>
      </a:dk1>
      <a:lt1>
        <a:srgbClr val="FFFFFF"/>
      </a:lt1>
      <a:dk2>
        <a:srgbClr val="000000"/>
      </a:dk2>
      <a:lt2>
        <a:srgbClr val="D9CFC0"/>
      </a:lt2>
      <a:accent1>
        <a:srgbClr val="000000"/>
      </a:accent1>
      <a:accent2>
        <a:srgbClr val="E1D9CE"/>
      </a:accent2>
      <a:accent3>
        <a:srgbClr val="0075C9"/>
      </a:accent3>
      <a:accent4>
        <a:srgbClr val="B7DC78"/>
      </a:accent4>
      <a:accent5>
        <a:srgbClr val="003764"/>
      </a:accent5>
      <a:accent6>
        <a:srgbClr val="FFC843"/>
      </a:accent6>
      <a:hlink>
        <a:srgbClr val="292929"/>
      </a:hlink>
      <a:folHlink>
        <a:srgbClr val="33CC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2" ma:contentTypeDescription="Create a new document." ma:contentTypeScope="" ma:versionID="007cecf990bb0f00f86e2d79cbf87dd6">
  <xsd:schema xmlns:xsd="http://www.w3.org/2001/XMLSchema" xmlns:xs="http://www.w3.org/2001/XMLSchema" xmlns:p="http://schemas.microsoft.com/office/2006/metadata/properties" xmlns:ns2="754c8679-8c3b-4cb4-ba22-a8d7dbdfdbb4" xmlns:ns3="6e81a57f-e398-47b6-98fd-f6700c6fb7fe" targetNamespace="http://schemas.microsoft.com/office/2006/metadata/properties" ma:root="true" ma:fieldsID="0428135ea7683e2fdd02287345dc7c68" ns2:_="" ns3:_="">
    <xsd:import namespace="754c8679-8c3b-4cb4-ba22-a8d7dbdfdbb4"/>
    <xsd:import namespace="6e81a57f-e398-47b6-98fd-f6700c6fb7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DFEF0A-C502-4C2A-BAA0-DE43350112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B2EB11-2AE9-415A-BD7D-05DE993BD0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17A32B-CE97-430E-86A8-011E54619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152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Anglecia Pro Dsp</vt:lpstr>
      <vt:lpstr>Arial</vt:lpstr>
      <vt:lpstr>Georgia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Ratcliffe</dc:creator>
  <cp:lastModifiedBy>GoldCoast</cp:lastModifiedBy>
  <cp:revision>174</cp:revision>
  <cp:lastPrinted>2019-10-23T23:56:55Z</cp:lastPrinted>
  <dcterms:created xsi:type="dcterms:W3CDTF">2019-09-23T05:30:43Z</dcterms:created>
  <dcterms:modified xsi:type="dcterms:W3CDTF">2021-04-05T23:43:53Z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0x0101000D1501204E0E8546970714FFE872A97A</vt:lpwstr>
  </property>
</Properties>
</file>