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304" r:id="rId5"/>
  </p:sldIdLst>
  <p:sldSz cx="10691813" cy="7559675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62B86B-4022-4ED4-BF30-A07EC10FFC71}">
          <p14:sldIdLst>
            <p14:sldId id="30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4560"/>
    <a:srgbClr val="EF581F"/>
    <a:srgbClr val="F16B3A"/>
    <a:srgbClr val="666E6C"/>
    <a:srgbClr val="EAA88F"/>
    <a:srgbClr val="C7D7D0"/>
    <a:srgbClr val="754E39"/>
    <a:srgbClr val="BDCBCF"/>
    <a:srgbClr val="D5C7BA"/>
    <a:srgbClr val="464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4694"/>
  </p:normalViewPr>
  <p:slideViewPr>
    <p:cSldViewPr snapToGrid="0" snapToObjects="1">
      <p:cViewPr varScale="1">
        <p:scale>
          <a:sx n="116" d="100"/>
          <a:sy n="116" d="100"/>
        </p:scale>
        <p:origin x="20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8F065-08F7-4EA6-AF00-F238C4E661AF}" type="datetimeFigureOut">
              <a:rPr lang="en-AU" smtClean="0"/>
              <a:t>24/6/21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1154113"/>
            <a:ext cx="4410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A097B-6F2F-41C3-80C8-369D042C88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9497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C27C2-D3C5-B041-AE06-5B8829F5F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 b="0" i="0">
                <a:latin typeface="Montserrat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681E0-D567-D147-81FB-38DECE855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 b="0" i="0">
                <a:latin typeface="Montserrat" pitchFamily="2" charset="77"/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6B081-4382-134B-AF06-13573FFB7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3C53-8FAC-9844-B93F-3FDF52FFE177}" type="datetimeFigureOut">
              <a:rPr lang="en-US" smtClean="0"/>
              <a:t>6/24/21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E399D-3B0C-B743-A587-9F3F4F74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45BF7-982D-3943-A381-9196405AB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3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9E817-BFE9-C742-B0FF-51A230295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AC1838-93CF-3248-A6A1-106D5E5105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FF382-8E6C-E343-A067-CECB9DF1B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DA1A9-7B36-294D-8EFA-8ABBE8FB1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3C53-8FAC-9844-B93F-3FDF52FFE177}" type="datetimeFigureOut">
              <a:rPr lang="en-US" smtClean="0"/>
              <a:t>6/24/21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3E619-721F-7842-BFCA-2A89C376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BC11D-4FD5-CB45-A1E5-2B1C0AB1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2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EC5F0-1760-914F-B8C3-A3CF3E61C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72DF0-52D9-514A-A199-CC2DC718D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4B68E-2A16-8F4F-B649-09D18BF67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3C53-8FAC-9844-B93F-3FDF52FFE177}" type="datetimeFigureOut">
              <a:rPr lang="en-US" smtClean="0"/>
              <a:t>6/24/21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A143F-D5A6-AC4B-9D29-32CA8781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94F61-ECF2-724D-A02F-4AF8B3A07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20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4CE2FD-2937-9346-A091-1B07A7FDE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F223B-E1C0-FF45-B990-31E1C9149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8702B-7A22-664F-B57E-25408D535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3C53-8FAC-9844-B93F-3FDF52FFE177}" type="datetimeFigureOut">
              <a:rPr lang="en-US" smtClean="0"/>
              <a:t>6/24/21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2C34F-5D8E-714B-82BA-CF0FEB410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09B78-F057-6C40-8FCD-C480E0C9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4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864BC-9EBC-5646-A743-684877638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715" y="1822128"/>
            <a:ext cx="8866036" cy="4796544"/>
          </a:xfrm>
        </p:spPr>
        <p:txBody>
          <a:bodyPr>
            <a:normAutofit/>
          </a:bodyPr>
          <a:lstStyle>
            <a:lvl1pPr>
              <a:defRPr sz="1600" b="0" i="0">
                <a:latin typeface="Montserrat" pitchFamily="2" charset="77"/>
              </a:defRPr>
            </a:lvl1pPr>
            <a:lvl2pPr>
              <a:defRPr sz="1600" b="0" i="0">
                <a:latin typeface="Montserrat" pitchFamily="2" charset="77"/>
              </a:defRPr>
            </a:lvl2pPr>
            <a:lvl3pPr>
              <a:defRPr sz="1600" b="0" i="0">
                <a:latin typeface="Montserrat" pitchFamily="2" charset="77"/>
              </a:defRPr>
            </a:lvl3pPr>
            <a:lvl4pPr>
              <a:defRPr sz="1600" b="0" i="0">
                <a:latin typeface="Montserrat" pitchFamily="2" charset="77"/>
              </a:defRPr>
            </a:lvl4pPr>
            <a:lvl5pPr>
              <a:defRPr sz="1600" b="0" i="0">
                <a:latin typeface="Montserrat" pitchFamily="2" charset="77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5B7BC94-6D14-8C43-AD4F-E9DEF6341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715" y="1072708"/>
            <a:ext cx="8839555" cy="491190"/>
          </a:xfrm>
        </p:spPr>
        <p:txBody>
          <a:bodyPr>
            <a:noAutofit/>
          </a:bodyPr>
          <a:lstStyle>
            <a:lvl1pPr>
              <a:defRPr sz="3200" b="0" i="0">
                <a:solidFill>
                  <a:schemeClr val="accent1"/>
                </a:solidFill>
                <a:latin typeface="Montserrat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9BA120-D4B2-DD47-BB3D-ECF66022C18F}"/>
              </a:ext>
            </a:extLst>
          </p:cNvPr>
          <p:cNvSpPr/>
          <p:nvPr userDrawn="1"/>
        </p:nvSpPr>
        <p:spPr>
          <a:xfrm>
            <a:off x="386517" y="7125369"/>
            <a:ext cx="434470" cy="393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fld id="{E3BBA5CC-C1C1-0143-85CD-6DAAC624ADCC}" type="slidenum">
              <a:rPr lang="en-US" sz="900" smtClean="0">
                <a:solidFill>
                  <a:schemeClr val="accent2"/>
                </a:solidFill>
                <a:latin typeface="Montserrat" pitchFamily="2" charset="77"/>
              </a:rPr>
              <a:pPr/>
              <a:t>‹#›</a:t>
            </a:fld>
            <a:endParaRPr lang="en-US" sz="900" dirty="0">
              <a:solidFill>
                <a:schemeClr val="accent2"/>
              </a:solidFill>
              <a:latin typeface="Montserrat" pitchFamily="2" charset="77"/>
            </a:endParaRP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9DBF6FC3-6B4F-B34C-B6BE-4BD17520B0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0253" y="846377"/>
            <a:ext cx="8839555" cy="249279"/>
          </a:xfrm>
        </p:spPr>
        <p:txBody>
          <a:bodyPr>
            <a:noAutofit/>
          </a:bodyPr>
          <a:lstStyle>
            <a:lvl1pPr marL="0" indent="0">
              <a:buNone/>
              <a:defRPr sz="1100" b="1" i="0" spc="50" baseline="0">
                <a:solidFill>
                  <a:schemeClr val="accent2"/>
                </a:solidFill>
                <a:latin typeface="Montserrat SemiBold" pitchFamily="2" charset="77"/>
              </a:defRPr>
            </a:lvl1pPr>
            <a:lvl2pPr marL="400965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2pPr>
            <a:lvl3pPr marL="801929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3pPr>
            <a:lvl4pPr marL="1202893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4pPr>
            <a:lvl5pPr marL="1603858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05EE6C1-B587-A041-99DD-B0777DF776BE}"/>
              </a:ext>
            </a:extLst>
          </p:cNvPr>
          <p:cNvCxnSpPr>
            <a:cxnSpLocks/>
          </p:cNvCxnSpPr>
          <p:nvPr userDrawn="1"/>
        </p:nvCxnSpPr>
        <p:spPr>
          <a:xfrm>
            <a:off x="-6288" y="926414"/>
            <a:ext cx="865877" cy="0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5AFECAAB-3535-7744-AAE1-20BB60D20B22}"/>
              </a:ext>
            </a:extLst>
          </p:cNvPr>
          <p:cNvSpPr/>
          <p:nvPr userDrawn="1"/>
        </p:nvSpPr>
        <p:spPr>
          <a:xfrm>
            <a:off x="758645" y="863288"/>
            <a:ext cx="124684" cy="124684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0348639-CDF3-A64C-801A-CB185D48E6D6}"/>
              </a:ext>
            </a:extLst>
          </p:cNvPr>
          <p:cNvCxnSpPr>
            <a:cxnSpLocks/>
          </p:cNvCxnSpPr>
          <p:nvPr userDrawn="1"/>
        </p:nvCxnSpPr>
        <p:spPr>
          <a:xfrm flipV="1">
            <a:off x="820987" y="999089"/>
            <a:ext cx="0" cy="6560586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6F3DC19-1D6D-0B40-9A5D-2CB50740761E}"/>
              </a:ext>
            </a:extLst>
          </p:cNvPr>
          <p:cNvGrpSpPr/>
          <p:nvPr userDrawn="1"/>
        </p:nvGrpSpPr>
        <p:grpSpPr>
          <a:xfrm>
            <a:off x="9244813" y="396903"/>
            <a:ext cx="1020513" cy="249279"/>
            <a:chOff x="6124344" y="4078620"/>
            <a:chExt cx="1502877" cy="367105"/>
          </a:xfrm>
          <a:solidFill>
            <a:schemeClr val="accent3"/>
          </a:solidFill>
        </p:grpSpPr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4271BC2E-D468-F64F-B8BE-F24E585A4E66}"/>
                </a:ext>
              </a:extLst>
            </p:cNvPr>
            <p:cNvSpPr/>
            <p:nvPr/>
          </p:nvSpPr>
          <p:spPr>
            <a:xfrm>
              <a:off x="7493546" y="4254417"/>
              <a:ext cx="133675" cy="42656"/>
            </a:xfrm>
            <a:custGeom>
              <a:avLst/>
              <a:gdLst>
                <a:gd name="connsiteX0" fmla="*/ 0 w 97466"/>
                <a:gd name="connsiteY0" fmla="*/ 0 h 31361"/>
                <a:gd name="connsiteX1" fmla="*/ 97466 w 97466"/>
                <a:gd name="connsiteY1" fmla="*/ 0 h 31361"/>
                <a:gd name="connsiteX2" fmla="*/ 97466 w 97466"/>
                <a:gd name="connsiteY2" fmla="*/ 31361 h 31361"/>
                <a:gd name="connsiteX3" fmla="*/ 0 w 97466"/>
                <a:gd name="connsiteY3" fmla="*/ 31361 h 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466" h="31361">
                  <a:moveTo>
                    <a:pt x="0" y="0"/>
                  </a:moveTo>
                  <a:lnTo>
                    <a:pt x="97466" y="0"/>
                  </a:lnTo>
                  <a:lnTo>
                    <a:pt x="97466" y="31361"/>
                  </a:lnTo>
                  <a:lnTo>
                    <a:pt x="0" y="31361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947BF67C-7693-C44B-AFF8-BBD47A356C66}"/>
                </a:ext>
              </a:extLst>
            </p:cNvPr>
            <p:cNvSpPr/>
            <p:nvPr/>
          </p:nvSpPr>
          <p:spPr>
            <a:xfrm>
              <a:off x="6124344" y="4254417"/>
              <a:ext cx="133675" cy="42656"/>
            </a:xfrm>
            <a:custGeom>
              <a:avLst/>
              <a:gdLst>
                <a:gd name="connsiteX0" fmla="*/ 0 w 97466"/>
                <a:gd name="connsiteY0" fmla="*/ 0 h 31361"/>
                <a:gd name="connsiteX1" fmla="*/ 97466 w 97466"/>
                <a:gd name="connsiteY1" fmla="*/ 0 h 31361"/>
                <a:gd name="connsiteX2" fmla="*/ 97466 w 97466"/>
                <a:gd name="connsiteY2" fmla="*/ 31361 h 31361"/>
                <a:gd name="connsiteX3" fmla="*/ 0 w 97466"/>
                <a:gd name="connsiteY3" fmla="*/ 31361 h 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466" h="31361">
                  <a:moveTo>
                    <a:pt x="0" y="0"/>
                  </a:moveTo>
                  <a:lnTo>
                    <a:pt x="97466" y="0"/>
                  </a:lnTo>
                  <a:lnTo>
                    <a:pt x="97466" y="31361"/>
                  </a:lnTo>
                  <a:lnTo>
                    <a:pt x="0" y="31361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FFA62EBF-08FC-3E48-B5EC-6CA678A735F3}"/>
                </a:ext>
              </a:extLst>
            </p:cNvPr>
            <p:cNvSpPr/>
            <p:nvPr/>
          </p:nvSpPr>
          <p:spPr>
            <a:xfrm>
              <a:off x="6337187" y="4078620"/>
              <a:ext cx="1062915" cy="367105"/>
            </a:xfrm>
            <a:custGeom>
              <a:avLst/>
              <a:gdLst>
                <a:gd name="connsiteX0" fmla="*/ 773106 w 774998"/>
                <a:gd name="connsiteY0" fmla="*/ 36113 h 269896"/>
                <a:gd name="connsiteX1" fmla="*/ 773106 w 774998"/>
                <a:gd name="connsiteY1" fmla="*/ 3801 h 269896"/>
                <a:gd name="connsiteX2" fmla="*/ 586690 w 774998"/>
                <a:gd name="connsiteY2" fmla="*/ 3801 h 269896"/>
                <a:gd name="connsiteX3" fmla="*/ 586690 w 774998"/>
                <a:gd name="connsiteY3" fmla="*/ 130197 h 269896"/>
                <a:gd name="connsiteX4" fmla="*/ 485439 w 774998"/>
                <a:gd name="connsiteY4" fmla="*/ 130197 h 269896"/>
                <a:gd name="connsiteX5" fmla="*/ 427716 w 774998"/>
                <a:gd name="connsiteY5" fmla="*/ 3801 h 269896"/>
                <a:gd name="connsiteX6" fmla="*/ 390811 w 774998"/>
                <a:gd name="connsiteY6" fmla="*/ 3801 h 269896"/>
                <a:gd name="connsiteX7" fmla="*/ 334035 w 774998"/>
                <a:gd name="connsiteY7" fmla="*/ 130197 h 269896"/>
                <a:gd name="connsiteX8" fmla="*/ 203449 w 774998"/>
                <a:gd name="connsiteY8" fmla="*/ 130197 h 269896"/>
                <a:gd name="connsiteX9" fmla="*/ 203449 w 774998"/>
                <a:gd name="connsiteY9" fmla="*/ 161558 h 269896"/>
                <a:gd name="connsiteX10" fmla="*/ 203449 w 774998"/>
                <a:gd name="connsiteY10" fmla="*/ 161558 h 269896"/>
                <a:gd name="connsiteX11" fmla="*/ 203449 w 774998"/>
                <a:gd name="connsiteY11" fmla="*/ 220479 h 269896"/>
                <a:gd name="connsiteX12" fmla="*/ 141941 w 774998"/>
                <a:gd name="connsiteY12" fmla="*/ 237585 h 269896"/>
                <a:gd name="connsiteX13" fmla="*/ 36905 w 774998"/>
                <a:gd name="connsiteY13" fmla="*/ 135899 h 269896"/>
                <a:gd name="connsiteX14" fmla="*/ 141941 w 774998"/>
                <a:gd name="connsiteY14" fmla="*/ 34212 h 269896"/>
                <a:gd name="connsiteX15" fmla="*/ 218589 w 774998"/>
                <a:gd name="connsiteY15" fmla="*/ 64623 h 269896"/>
                <a:gd name="connsiteX16" fmla="*/ 242246 w 774998"/>
                <a:gd name="connsiteY16" fmla="*/ 40865 h 269896"/>
                <a:gd name="connsiteX17" fmla="*/ 140995 w 774998"/>
                <a:gd name="connsiteY17" fmla="*/ 0 h 269896"/>
                <a:gd name="connsiteX18" fmla="*/ 0 w 774998"/>
                <a:gd name="connsiteY18" fmla="*/ 134948 h 269896"/>
                <a:gd name="connsiteX19" fmla="*/ 140049 w 774998"/>
                <a:gd name="connsiteY19" fmla="*/ 269897 h 269896"/>
                <a:gd name="connsiteX20" fmla="*/ 239407 w 774998"/>
                <a:gd name="connsiteY20" fmla="*/ 236635 h 269896"/>
                <a:gd name="connsiteX21" fmla="*/ 239407 w 774998"/>
                <a:gd name="connsiteY21" fmla="*/ 160608 h 269896"/>
                <a:gd name="connsiteX22" fmla="*/ 319841 w 774998"/>
                <a:gd name="connsiteY22" fmla="*/ 160608 h 269896"/>
                <a:gd name="connsiteX23" fmla="*/ 271581 w 774998"/>
                <a:gd name="connsiteY23" fmla="*/ 267996 h 269896"/>
                <a:gd name="connsiteX24" fmla="*/ 310378 w 774998"/>
                <a:gd name="connsiteY24" fmla="*/ 267996 h 269896"/>
                <a:gd name="connsiteX25" fmla="*/ 357692 w 774998"/>
                <a:gd name="connsiteY25" fmla="*/ 160608 h 269896"/>
                <a:gd name="connsiteX26" fmla="*/ 461782 w 774998"/>
                <a:gd name="connsiteY26" fmla="*/ 160608 h 269896"/>
                <a:gd name="connsiteX27" fmla="*/ 509096 w 774998"/>
                <a:gd name="connsiteY27" fmla="*/ 267996 h 269896"/>
                <a:gd name="connsiteX28" fmla="*/ 548839 w 774998"/>
                <a:gd name="connsiteY28" fmla="*/ 267996 h 269896"/>
                <a:gd name="connsiteX29" fmla="*/ 500579 w 774998"/>
                <a:gd name="connsiteY29" fmla="*/ 160608 h 269896"/>
                <a:gd name="connsiteX30" fmla="*/ 588583 w 774998"/>
                <a:gd name="connsiteY30" fmla="*/ 160608 h 269896"/>
                <a:gd name="connsiteX31" fmla="*/ 588583 w 774998"/>
                <a:gd name="connsiteY31" fmla="*/ 267996 h 269896"/>
                <a:gd name="connsiteX32" fmla="*/ 626434 w 774998"/>
                <a:gd name="connsiteY32" fmla="*/ 267996 h 269896"/>
                <a:gd name="connsiteX33" fmla="*/ 626434 w 774998"/>
                <a:gd name="connsiteY33" fmla="*/ 160608 h 269896"/>
                <a:gd name="connsiteX34" fmla="*/ 774999 w 774998"/>
                <a:gd name="connsiteY34" fmla="*/ 160608 h 269896"/>
                <a:gd name="connsiteX35" fmla="*/ 774999 w 774998"/>
                <a:gd name="connsiteY35" fmla="*/ 129246 h 269896"/>
                <a:gd name="connsiteX36" fmla="*/ 626434 w 774998"/>
                <a:gd name="connsiteY36" fmla="*/ 129246 h 269896"/>
                <a:gd name="connsiteX37" fmla="*/ 626434 w 774998"/>
                <a:gd name="connsiteY37" fmla="*/ 36113 h 269896"/>
                <a:gd name="connsiteX38" fmla="*/ 773106 w 774998"/>
                <a:gd name="connsiteY38" fmla="*/ 36113 h 269896"/>
                <a:gd name="connsiteX39" fmla="*/ 370940 w 774998"/>
                <a:gd name="connsiteY39" fmla="*/ 129246 h 269896"/>
                <a:gd name="connsiteX40" fmla="*/ 408791 w 774998"/>
                <a:gd name="connsiteY40" fmla="*/ 41815 h 269896"/>
                <a:gd name="connsiteX41" fmla="*/ 446642 w 774998"/>
                <a:gd name="connsiteY41" fmla="*/ 129246 h 269896"/>
                <a:gd name="connsiteX42" fmla="*/ 370940 w 774998"/>
                <a:gd name="connsiteY42" fmla="*/ 129246 h 269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774998" h="269896">
                  <a:moveTo>
                    <a:pt x="773106" y="36113"/>
                  </a:moveTo>
                  <a:lnTo>
                    <a:pt x="773106" y="3801"/>
                  </a:lnTo>
                  <a:lnTo>
                    <a:pt x="586690" y="3801"/>
                  </a:lnTo>
                  <a:lnTo>
                    <a:pt x="586690" y="130197"/>
                  </a:lnTo>
                  <a:lnTo>
                    <a:pt x="485439" y="130197"/>
                  </a:lnTo>
                  <a:lnTo>
                    <a:pt x="427716" y="3801"/>
                  </a:lnTo>
                  <a:lnTo>
                    <a:pt x="390811" y="3801"/>
                  </a:lnTo>
                  <a:lnTo>
                    <a:pt x="334035" y="130197"/>
                  </a:lnTo>
                  <a:lnTo>
                    <a:pt x="203449" y="130197"/>
                  </a:lnTo>
                  <a:lnTo>
                    <a:pt x="203449" y="161558"/>
                  </a:lnTo>
                  <a:lnTo>
                    <a:pt x="203449" y="161558"/>
                  </a:lnTo>
                  <a:lnTo>
                    <a:pt x="203449" y="220479"/>
                  </a:lnTo>
                  <a:cubicBezTo>
                    <a:pt x="184524" y="232833"/>
                    <a:pt x="163705" y="237585"/>
                    <a:pt x="141941" y="237585"/>
                  </a:cubicBezTo>
                  <a:cubicBezTo>
                    <a:pt x="81380" y="237585"/>
                    <a:pt x="36905" y="193869"/>
                    <a:pt x="36905" y="135899"/>
                  </a:cubicBezTo>
                  <a:cubicBezTo>
                    <a:pt x="36905" y="76978"/>
                    <a:pt x="81380" y="34212"/>
                    <a:pt x="141941" y="34212"/>
                  </a:cubicBezTo>
                  <a:cubicBezTo>
                    <a:pt x="171276" y="34212"/>
                    <a:pt x="196825" y="43716"/>
                    <a:pt x="218589" y="64623"/>
                  </a:cubicBezTo>
                  <a:lnTo>
                    <a:pt x="242246" y="40865"/>
                  </a:lnTo>
                  <a:cubicBezTo>
                    <a:pt x="218589" y="14255"/>
                    <a:pt x="182631" y="0"/>
                    <a:pt x="140995" y="0"/>
                  </a:cubicBezTo>
                  <a:cubicBezTo>
                    <a:pt x="59615" y="0"/>
                    <a:pt x="0" y="57020"/>
                    <a:pt x="0" y="134948"/>
                  </a:cubicBezTo>
                  <a:cubicBezTo>
                    <a:pt x="0" y="212876"/>
                    <a:pt x="59615" y="269897"/>
                    <a:pt x="140049" y="269897"/>
                  </a:cubicBezTo>
                  <a:cubicBezTo>
                    <a:pt x="176953" y="269897"/>
                    <a:pt x="213858" y="258493"/>
                    <a:pt x="239407" y="236635"/>
                  </a:cubicBezTo>
                  <a:lnTo>
                    <a:pt x="239407" y="160608"/>
                  </a:lnTo>
                  <a:lnTo>
                    <a:pt x="319841" y="160608"/>
                  </a:lnTo>
                  <a:lnTo>
                    <a:pt x="271581" y="267996"/>
                  </a:lnTo>
                  <a:lnTo>
                    <a:pt x="310378" y="267996"/>
                  </a:lnTo>
                  <a:lnTo>
                    <a:pt x="357692" y="160608"/>
                  </a:lnTo>
                  <a:lnTo>
                    <a:pt x="461782" y="160608"/>
                  </a:lnTo>
                  <a:lnTo>
                    <a:pt x="509096" y="267996"/>
                  </a:lnTo>
                  <a:lnTo>
                    <a:pt x="548839" y="267996"/>
                  </a:lnTo>
                  <a:lnTo>
                    <a:pt x="500579" y="160608"/>
                  </a:lnTo>
                  <a:lnTo>
                    <a:pt x="588583" y="160608"/>
                  </a:lnTo>
                  <a:lnTo>
                    <a:pt x="588583" y="267996"/>
                  </a:lnTo>
                  <a:lnTo>
                    <a:pt x="626434" y="267996"/>
                  </a:lnTo>
                  <a:lnTo>
                    <a:pt x="626434" y="160608"/>
                  </a:lnTo>
                  <a:lnTo>
                    <a:pt x="774999" y="160608"/>
                  </a:lnTo>
                  <a:lnTo>
                    <a:pt x="774999" y="129246"/>
                  </a:lnTo>
                  <a:lnTo>
                    <a:pt x="626434" y="129246"/>
                  </a:lnTo>
                  <a:lnTo>
                    <a:pt x="626434" y="36113"/>
                  </a:lnTo>
                  <a:lnTo>
                    <a:pt x="773106" y="36113"/>
                  </a:lnTo>
                  <a:close/>
                  <a:moveTo>
                    <a:pt x="370940" y="129246"/>
                  </a:moveTo>
                  <a:lnTo>
                    <a:pt x="408791" y="41815"/>
                  </a:lnTo>
                  <a:lnTo>
                    <a:pt x="446642" y="129246"/>
                  </a:lnTo>
                  <a:lnTo>
                    <a:pt x="370940" y="129246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dirty="0"/>
            </a:p>
          </p:txBody>
        </p: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F62727-DD06-CD44-8A7A-691B2075DBF3}"/>
              </a:ext>
            </a:extLst>
          </p:cNvPr>
          <p:cNvCxnSpPr>
            <a:cxnSpLocks/>
          </p:cNvCxnSpPr>
          <p:nvPr userDrawn="1"/>
        </p:nvCxnSpPr>
        <p:spPr>
          <a:xfrm>
            <a:off x="820987" y="1948425"/>
            <a:ext cx="272626" cy="0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51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29911EC-0737-1746-BB9D-42CDBF2A6E8F}"/>
              </a:ext>
            </a:extLst>
          </p:cNvPr>
          <p:cNvSpPr/>
          <p:nvPr userDrawn="1"/>
        </p:nvSpPr>
        <p:spPr>
          <a:xfrm>
            <a:off x="-1602" y="0"/>
            <a:ext cx="10691813" cy="7559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B194747-124E-0F47-99D8-352A1252BFA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918685" y="1157330"/>
            <a:ext cx="5968325" cy="5211720"/>
          </a:xfrm>
          <a:prstGeom prst="hexagon">
            <a:avLst/>
          </a:prstGeom>
          <a:solidFill>
            <a:schemeClr val="tx1"/>
          </a:solidFill>
        </p:spPr>
        <p:txBody>
          <a:bodyPr/>
          <a:lstStyle/>
          <a:p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8F5034-1BD1-A24D-8D5D-3F12A9A71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432" y="2793095"/>
            <a:ext cx="2101765" cy="994728"/>
          </a:xfrm>
        </p:spPr>
        <p:txBody>
          <a:bodyPr lIns="0" tIns="0" rIns="0" bIns="0" anchor="t" anchorCtr="0">
            <a:normAutofit/>
          </a:bodyPr>
          <a:lstStyle>
            <a:lvl1pPr>
              <a:defRPr sz="3200" b="1" i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94321-9ED1-D643-BC78-751856DB91E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4434" y="3856446"/>
            <a:ext cx="2101763" cy="165367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20000"/>
              </a:lnSpc>
              <a:buNone/>
              <a:defRPr sz="1600" b="0" i="0" spc="50" baseline="0">
                <a:solidFill>
                  <a:schemeClr val="bg2"/>
                </a:solidFill>
                <a:latin typeface="Montserrat" pitchFamily="2" charset="77"/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553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75F93-410F-9346-A0FB-DCE6A7C1B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0716" y="1813094"/>
            <a:ext cx="4342270" cy="4796544"/>
          </a:xfrm>
        </p:spPr>
        <p:txBody>
          <a:bodyPr>
            <a:normAutofit/>
          </a:bodyPr>
          <a:lstStyle>
            <a:lvl1pPr>
              <a:defRPr sz="1600" b="0" i="0">
                <a:latin typeface="Montserrat" pitchFamily="2" charset="77"/>
              </a:defRPr>
            </a:lvl1pPr>
            <a:lvl2pPr>
              <a:defRPr sz="1600" b="0" i="0">
                <a:latin typeface="Montserrat" pitchFamily="2" charset="77"/>
              </a:defRPr>
            </a:lvl2pPr>
            <a:lvl3pPr>
              <a:defRPr sz="1600" b="0" i="0">
                <a:latin typeface="Montserrat" pitchFamily="2" charset="77"/>
              </a:defRPr>
            </a:lvl3pPr>
            <a:lvl4pPr>
              <a:defRPr sz="1600" b="0" i="0">
                <a:latin typeface="Montserrat" pitchFamily="2" charset="77"/>
              </a:defRPr>
            </a:lvl4pPr>
            <a:lvl5pPr>
              <a:defRPr sz="1600" b="0" i="0"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EAEC6-40F3-C74F-BE4E-E964AA426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8000" y="1813094"/>
            <a:ext cx="4342270" cy="4796544"/>
          </a:xfrm>
        </p:spPr>
        <p:txBody>
          <a:bodyPr>
            <a:normAutofit/>
          </a:bodyPr>
          <a:lstStyle>
            <a:lvl1pPr>
              <a:defRPr sz="1600" b="0" i="0">
                <a:latin typeface="Montserrat" pitchFamily="2" charset="77"/>
              </a:defRPr>
            </a:lvl1pPr>
            <a:lvl2pPr>
              <a:defRPr sz="1600" b="0" i="0">
                <a:latin typeface="Montserrat" pitchFamily="2" charset="77"/>
              </a:defRPr>
            </a:lvl2pPr>
            <a:lvl3pPr>
              <a:defRPr sz="1600" b="0" i="0">
                <a:latin typeface="Montserrat" pitchFamily="2" charset="77"/>
              </a:defRPr>
            </a:lvl3pPr>
            <a:lvl4pPr>
              <a:defRPr sz="1600" b="0" i="0">
                <a:latin typeface="Montserrat" pitchFamily="2" charset="77"/>
              </a:defRPr>
            </a:lvl4pPr>
            <a:lvl5pPr>
              <a:defRPr sz="1600" b="0" i="0">
                <a:latin typeface="Montserrat" pitchFamily="2" charset="77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E8966AB-DE7B-504B-9EC8-F2418CAF3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715" y="1072708"/>
            <a:ext cx="8839555" cy="491190"/>
          </a:xfrm>
        </p:spPr>
        <p:txBody>
          <a:bodyPr>
            <a:noAutofit/>
          </a:bodyPr>
          <a:lstStyle>
            <a:lvl1pPr>
              <a:defRPr sz="3200" b="0" i="0">
                <a:solidFill>
                  <a:schemeClr val="accent1"/>
                </a:solidFill>
                <a:latin typeface="Montserrat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AD5E06-F1DA-B742-B07D-1597AF81470F}"/>
              </a:ext>
            </a:extLst>
          </p:cNvPr>
          <p:cNvSpPr/>
          <p:nvPr userDrawn="1"/>
        </p:nvSpPr>
        <p:spPr>
          <a:xfrm>
            <a:off x="386517" y="7125369"/>
            <a:ext cx="434470" cy="393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fld id="{E3BBA5CC-C1C1-0143-85CD-6DAAC624ADCC}" type="slidenum">
              <a:rPr lang="en-US" sz="900" smtClean="0">
                <a:solidFill>
                  <a:schemeClr val="accent2"/>
                </a:solidFill>
                <a:latin typeface="Montserrat" pitchFamily="2" charset="77"/>
              </a:rPr>
              <a:pPr/>
              <a:t>‹#›</a:t>
            </a:fld>
            <a:endParaRPr lang="en-US" sz="900" dirty="0">
              <a:solidFill>
                <a:schemeClr val="accent2"/>
              </a:solidFill>
              <a:latin typeface="Montserrat" pitchFamily="2" charset="77"/>
            </a:endParaRP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F7AADD0E-0513-D446-ACAE-C8CC6DEFD3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0253" y="846377"/>
            <a:ext cx="8839555" cy="249279"/>
          </a:xfrm>
        </p:spPr>
        <p:txBody>
          <a:bodyPr>
            <a:noAutofit/>
          </a:bodyPr>
          <a:lstStyle>
            <a:lvl1pPr marL="0" indent="0">
              <a:buNone/>
              <a:defRPr sz="1100" b="1" i="0" spc="50" baseline="0">
                <a:solidFill>
                  <a:schemeClr val="accent2"/>
                </a:solidFill>
                <a:latin typeface="Montserrat SemiBold" pitchFamily="2" charset="77"/>
              </a:defRPr>
            </a:lvl1pPr>
            <a:lvl2pPr marL="400965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2pPr>
            <a:lvl3pPr marL="801929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3pPr>
            <a:lvl4pPr marL="1202893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4pPr>
            <a:lvl5pPr marL="1603858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44EE517-A778-1E45-93F6-8259A053552D}"/>
              </a:ext>
            </a:extLst>
          </p:cNvPr>
          <p:cNvCxnSpPr>
            <a:cxnSpLocks/>
          </p:cNvCxnSpPr>
          <p:nvPr userDrawn="1"/>
        </p:nvCxnSpPr>
        <p:spPr>
          <a:xfrm>
            <a:off x="-6288" y="926414"/>
            <a:ext cx="865877" cy="0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59420154-0DCB-1442-80DE-D75EAE60C615}"/>
              </a:ext>
            </a:extLst>
          </p:cNvPr>
          <p:cNvSpPr/>
          <p:nvPr userDrawn="1"/>
        </p:nvSpPr>
        <p:spPr>
          <a:xfrm>
            <a:off x="758645" y="863288"/>
            <a:ext cx="124684" cy="124684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B945323-534E-AF48-8FB9-89DDFB58E115}"/>
              </a:ext>
            </a:extLst>
          </p:cNvPr>
          <p:cNvCxnSpPr>
            <a:cxnSpLocks/>
          </p:cNvCxnSpPr>
          <p:nvPr userDrawn="1"/>
        </p:nvCxnSpPr>
        <p:spPr>
          <a:xfrm flipV="1">
            <a:off x="820987" y="999089"/>
            <a:ext cx="0" cy="6560586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6A62038-D04A-2C4C-A845-97E7502CFC9F}"/>
              </a:ext>
            </a:extLst>
          </p:cNvPr>
          <p:cNvGrpSpPr/>
          <p:nvPr userDrawn="1"/>
        </p:nvGrpSpPr>
        <p:grpSpPr>
          <a:xfrm>
            <a:off x="9244813" y="396903"/>
            <a:ext cx="1020513" cy="249279"/>
            <a:chOff x="6124344" y="4078620"/>
            <a:chExt cx="1502877" cy="367105"/>
          </a:xfrm>
          <a:solidFill>
            <a:schemeClr val="accent3"/>
          </a:solidFill>
        </p:grpSpPr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F0D46DCA-63DA-244E-A7DB-565E74B706ED}"/>
                </a:ext>
              </a:extLst>
            </p:cNvPr>
            <p:cNvSpPr/>
            <p:nvPr/>
          </p:nvSpPr>
          <p:spPr>
            <a:xfrm>
              <a:off x="7493546" y="4254417"/>
              <a:ext cx="133675" cy="42656"/>
            </a:xfrm>
            <a:custGeom>
              <a:avLst/>
              <a:gdLst>
                <a:gd name="connsiteX0" fmla="*/ 0 w 97466"/>
                <a:gd name="connsiteY0" fmla="*/ 0 h 31361"/>
                <a:gd name="connsiteX1" fmla="*/ 97466 w 97466"/>
                <a:gd name="connsiteY1" fmla="*/ 0 h 31361"/>
                <a:gd name="connsiteX2" fmla="*/ 97466 w 97466"/>
                <a:gd name="connsiteY2" fmla="*/ 31361 h 31361"/>
                <a:gd name="connsiteX3" fmla="*/ 0 w 97466"/>
                <a:gd name="connsiteY3" fmla="*/ 31361 h 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466" h="31361">
                  <a:moveTo>
                    <a:pt x="0" y="0"/>
                  </a:moveTo>
                  <a:lnTo>
                    <a:pt x="97466" y="0"/>
                  </a:lnTo>
                  <a:lnTo>
                    <a:pt x="97466" y="31361"/>
                  </a:lnTo>
                  <a:lnTo>
                    <a:pt x="0" y="31361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E9661210-E69B-4D48-A0C8-19258243F321}"/>
                </a:ext>
              </a:extLst>
            </p:cNvPr>
            <p:cNvSpPr/>
            <p:nvPr/>
          </p:nvSpPr>
          <p:spPr>
            <a:xfrm>
              <a:off x="6124344" y="4254417"/>
              <a:ext cx="133675" cy="42656"/>
            </a:xfrm>
            <a:custGeom>
              <a:avLst/>
              <a:gdLst>
                <a:gd name="connsiteX0" fmla="*/ 0 w 97466"/>
                <a:gd name="connsiteY0" fmla="*/ 0 h 31361"/>
                <a:gd name="connsiteX1" fmla="*/ 97466 w 97466"/>
                <a:gd name="connsiteY1" fmla="*/ 0 h 31361"/>
                <a:gd name="connsiteX2" fmla="*/ 97466 w 97466"/>
                <a:gd name="connsiteY2" fmla="*/ 31361 h 31361"/>
                <a:gd name="connsiteX3" fmla="*/ 0 w 97466"/>
                <a:gd name="connsiteY3" fmla="*/ 31361 h 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466" h="31361">
                  <a:moveTo>
                    <a:pt x="0" y="0"/>
                  </a:moveTo>
                  <a:lnTo>
                    <a:pt x="97466" y="0"/>
                  </a:lnTo>
                  <a:lnTo>
                    <a:pt x="97466" y="31361"/>
                  </a:lnTo>
                  <a:lnTo>
                    <a:pt x="0" y="31361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C23B925C-D794-634A-BF2B-9C36156F3F92}"/>
                </a:ext>
              </a:extLst>
            </p:cNvPr>
            <p:cNvSpPr/>
            <p:nvPr/>
          </p:nvSpPr>
          <p:spPr>
            <a:xfrm>
              <a:off x="6337187" y="4078620"/>
              <a:ext cx="1062915" cy="367105"/>
            </a:xfrm>
            <a:custGeom>
              <a:avLst/>
              <a:gdLst>
                <a:gd name="connsiteX0" fmla="*/ 773106 w 774998"/>
                <a:gd name="connsiteY0" fmla="*/ 36113 h 269896"/>
                <a:gd name="connsiteX1" fmla="*/ 773106 w 774998"/>
                <a:gd name="connsiteY1" fmla="*/ 3801 h 269896"/>
                <a:gd name="connsiteX2" fmla="*/ 586690 w 774998"/>
                <a:gd name="connsiteY2" fmla="*/ 3801 h 269896"/>
                <a:gd name="connsiteX3" fmla="*/ 586690 w 774998"/>
                <a:gd name="connsiteY3" fmla="*/ 130197 h 269896"/>
                <a:gd name="connsiteX4" fmla="*/ 485439 w 774998"/>
                <a:gd name="connsiteY4" fmla="*/ 130197 h 269896"/>
                <a:gd name="connsiteX5" fmla="*/ 427716 w 774998"/>
                <a:gd name="connsiteY5" fmla="*/ 3801 h 269896"/>
                <a:gd name="connsiteX6" fmla="*/ 390811 w 774998"/>
                <a:gd name="connsiteY6" fmla="*/ 3801 h 269896"/>
                <a:gd name="connsiteX7" fmla="*/ 334035 w 774998"/>
                <a:gd name="connsiteY7" fmla="*/ 130197 h 269896"/>
                <a:gd name="connsiteX8" fmla="*/ 203449 w 774998"/>
                <a:gd name="connsiteY8" fmla="*/ 130197 h 269896"/>
                <a:gd name="connsiteX9" fmla="*/ 203449 w 774998"/>
                <a:gd name="connsiteY9" fmla="*/ 161558 h 269896"/>
                <a:gd name="connsiteX10" fmla="*/ 203449 w 774998"/>
                <a:gd name="connsiteY10" fmla="*/ 161558 h 269896"/>
                <a:gd name="connsiteX11" fmla="*/ 203449 w 774998"/>
                <a:gd name="connsiteY11" fmla="*/ 220479 h 269896"/>
                <a:gd name="connsiteX12" fmla="*/ 141941 w 774998"/>
                <a:gd name="connsiteY12" fmla="*/ 237585 h 269896"/>
                <a:gd name="connsiteX13" fmla="*/ 36905 w 774998"/>
                <a:gd name="connsiteY13" fmla="*/ 135899 h 269896"/>
                <a:gd name="connsiteX14" fmla="*/ 141941 w 774998"/>
                <a:gd name="connsiteY14" fmla="*/ 34212 h 269896"/>
                <a:gd name="connsiteX15" fmla="*/ 218589 w 774998"/>
                <a:gd name="connsiteY15" fmla="*/ 64623 h 269896"/>
                <a:gd name="connsiteX16" fmla="*/ 242246 w 774998"/>
                <a:gd name="connsiteY16" fmla="*/ 40865 h 269896"/>
                <a:gd name="connsiteX17" fmla="*/ 140995 w 774998"/>
                <a:gd name="connsiteY17" fmla="*/ 0 h 269896"/>
                <a:gd name="connsiteX18" fmla="*/ 0 w 774998"/>
                <a:gd name="connsiteY18" fmla="*/ 134948 h 269896"/>
                <a:gd name="connsiteX19" fmla="*/ 140049 w 774998"/>
                <a:gd name="connsiteY19" fmla="*/ 269897 h 269896"/>
                <a:gd name="connsiteX20" fmla="*/ 239407 w 774998"/>
                <a:gd name="connsiteY20" fmla="*/ 236635 h 269896"/>
                <a:gd name="connsiteX21" fmla="*/ 239407 w 774998"/>
                <a:gd name="connsiteY21" fmla="*/ 160608 h 269896"/>
                <a:gd name="connsiteX22" fmla="*/ 319841 w 774998"/>
                <a:gd name="connsiteY22" fmla="*/ 160608 h 269896"/>
                <a:gd name="connsiteX23" fmla="*/ 271581 w 774998"/>
                <a:gd name="connsiteY23" fmla="*/ 267996 h 269896"/>
                <a:gd name="connsiteX24" fmla="*/ 310378 w 774998"/>
                <a:gd name="connsiteY24" fmla="*/ 267996 h 269896"/>
                <a:gd name="connsiteX25" fmla="*/ 357692 w 774998"/>
                <a:gd name="connsiteY25" fmla="*/ 160608 h 269896"/>
                <a:gd name="connsiteX26" fmla="*/ 461782 w 774998"/>
                <a:gd name="connsiteY26" fmla="*/ 160608 h 269896"/>
                <a:gd name="connsiteX27" fmla="*/ 509096 w 774998"/>
                <a:gd name="connsiteY27" fmla="*/ 267996 h 269896"/>
                <a:gd name="connsiteX28" fmla="*/ 548839 w 774998"/>
                <a:gd name="connsiteY28" fmla="*/ 267996 h 269896"/>
                <a:gd name="connsiteX29" fmla="*/ 500579 w 774998"/>
                <a:gd name="connsiteY29" fmla="*/ 160608 h 269896"/>
                <a:gd name="connsiteX30" fmla="*/ 588583 w 774998"/>
                <a:gd name="connsiteY30" fmla="*/ 160608 h 269896"/>
                <a:gd name="connsiteX31" fmla="*/ 588583 w 774998"/>
                <a:gd name="connsiteY31" fmla="*/ 267996 h 269896"/>
                <a:gd name="connsiteX32" fmla="*/ 626434 w 774998"/>
                <a:gd name="connsiteY32" fmla="*/ 267996 h 269896"/>
                <a:gd name="connsiteX33" fmla="*/ 626434 w 774998"/>
                <a:gd name="connsiteY33" fmla="*/ 160608 h 269896"/>
                <a:gd name="connsiteX34" fmla="*/ 774999 w 774998"/>
                <a:gd name="connsiteY34" fmla="*/ 160608 h 269896"/>
                <a:gd name="connsiteX35" fmla="*/ 774999 w 774998"/>
                <a:gd name="connsiteY35" fmla="*/ 129246 h 269896"/>
                <a:gd name="connsiteX36" fmla="*/ 626434 w 774998"/>
                <a:gd name="connsiteY36" fmla="*/ 129246 h 269896"/>
                <a:gd name="connsiteX37" fmla="*/ 626434 w 774998"/>
                <a:gd name="connsiteY37" fmla="*/ 36113 h 269896"/>
                <a:gd name="connsiteX38" fmla="*/ 773106 w 774998"/>
                <a:gd name="connsiteY38" fmla="*/ 36113 h 269896"/>
                <a:gd name="connsiteX39" fmla="*/ 370940 w 774998"/>
                <a:gd name="connsiteY39" fmla="*/ 129246 h 269896"/>
                <a:gd name="connsiteX40" fmla="*/ 408791 w 774998"/>
                <a:gd name="connsiteY40" fmla="*/ 41815 h 269896"/>
                <a:gd name="connsiteX41" fmla="*/ 446642 w 774998"/>
                <a:gd name="connsiteY41" fmla="*/ 129246 h 269896"/>
                <a:gd name="connsiteX42" fmla="*/ 370940 w 774998"/>
                <a:gd name="connsiteY42" fmla="*/ 129246 h 269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774998" h="269896">
                  <a:moveTo>
                    <a:pt x="773106" y="36113"/>
                  </a:moveTo>
                  <a:lnTo>
                    <a:pt x="773106" y="3801"/>
                  </a:lnTo>
                  <a:lnTo>
                    <a:pt x="586690" y="3801"/>
                  </a:lnTo>
                  <a:lnTo>
                    <a:pt x="586690" y="130197"/>
                  </a:lnTo>
                  <a:lnTo>
                    <a:pt x="485439" y="130197"/>
                  </a:lnTo>
                  <a:lnTo>
                    <a:pt x="427716" y="3801"/>
                  </a:lnTo>
                  <a:lnTo>
                    <a:pt x="390811" y="3801"/>
                  </a:lnTo>
                  <a:lnTo>
                    <a:pt x="334035" y="130197"/>
                  </a:lnTo>
                  <a:lnTo>
                    <a:pt x="203449" y="130197"/>
                  </a:lnTo>
                  <a:lnTo>
                    <a:pt x="203449" y="161558"/>
                  </a:lnTo>
                  <a:lnTo>
                    <a:pt x="203449" y="161558"/>
                  </a:lnTo>
                  <a:lnTo>
                    <a:pt x="203449" y="220479"/>
                  </a:lnTo>
                  <a:cubicBezTo>
                    <a:pt x="184524" y="232833"/>
                    <a:pt x="163705" y="237585"/>
                    <a:pt x="141941" y="237585"/>
                  </a:cubicBezTo>
                  <a:cubicBezTo>
                    <a:pt x="81380" y="237585"/>
                    <a:pt x="36905" y="193869"/>
                    <a:pt x="36905" y="135899"/>
                  </a:cubicBezTo>
                  <a:cubicBezTo>
                    <a:pt x="36905" y="76978"/>
                    <a:pt x="81380" y="34212"/>
                    <a:pt x="141941" y="34212"/>
                  </a:cubicBezTo>
                  <a:cubicBezTo>
                    <a:pt x="171276" y="34212"/>
                    <a:pt x="196825" y="43716"/>
                    <a:pt x="218589" y="64623"/>
                  </a:cubicBezTo>
                  <a:lnTo>
                    <a:pt x="242246" y="40865"/>
                  </a:lnTo>
                  <a:cubicBezTo>
                    <a:pt x="218589" y="14255"/>
                    <a:pt x="182631" y="0"/>
                    <a:pt x="140995" y="0"/>
                  </a:cubicBezTo>
                  <a:cubicBezTo>
                    <a:pt x="59615" y="0"/>
                    <a:pt x="0" y="57020"/>
                    <a:pt x="0" y="134948"/>
                  </a:cubicBezTo>
                  <a:cubicBezTo>
                    <a:pt x="0" y="212876"/>
                    <a:pt x="59615" y="269897"/>
                    <a:pt x="140049" y="269897"/>
                  </a:cubicBezTo>
                  <a:cubicBezTo>
                    <a:pt x="176953" y="269897"/>
                    <a:pt x="213858" y="258493"/>
                    <a:pt x="239407" y="236635"/>
                  </a:cubicBezTo>
                  <a:lnTo>
                    <a:pt x="239407" y="160608"/>
                  </a:lnTo>
                  <a:lnTo>
                    <a:pt x="319841" y="160608"/>
                  </a:lnTo>
                  <a:lnTo>
                    <a:pt x="271581" y="267996"/>
                  </a:lnTo>
                  <a:lnTo>
                    <a:pt x="310378" y="267996"/>
                  </a:lnTo>
                  <a:lnTo>
                    <a:pt x="357692" y="160608"/>
                  </a:lnTo>
                  <a:lnTo>
                    <a:pt x="461782" y="160608"/>
                  </a:lnTo>
                  <a:lnTo>
                    <a:pt x="509096" y="267996"/>
                  </a:lnTo>
                  <a:lnTo>
                    <a:pt x="548839" y="267996"/>
                  </a:lnTo>
                  <a:lnTo>
                    <a:pt x="500579" y="160608"/>
                  </a:lnTo>
                  <a:lnTo>
                    <a:pt x="588583" y="160608"/>
                  </a:lnTo>
                  <a:lnTo>
                    <a:pt x="588583" y="267996"/>
                  </a:lnTo>
                  <a:lnTo>
                    <a:pt x="626434" y="267996"/>
                  </a:lnTo>
                  <a:lnTo>
                    <a:pt x="626434" y="160608"/>
                  </a:lnTo>
                  <a:lnTo>
                    <a:pt x="774999" y="160608"/>
                  </a:lnTo>
                  <a:lnTo>
                    <a:pt x="774999" y="129246"/>
                  </a:lnTo>
                  <a:lnTo>
                    <a:pt x="626434" y="129246"/>
                  </a:lnTo>
                  <a:lnTo>
                    <a:pt x="626434" y="36113"/>
                  </a:lnTo>
                  <a:lnTo>
                    <a:pt x="773106" y="36113"/>
                  </a:lnTo>
                  <a:close/>
                  <a:moveTo>
                    <a:pt x="370940" y="129246"/>
                  </a:moveTo>
                  <a:lnTo>
                    <a:pt x="408791" y="41815"/>
                  </a:lnTo>
                  <a:lnTo>
                    <a:pt x="446642" y="129246"/>
                  </a:lnTo>
                  <a:lnTo>
                    <a:pt x="370940" y="129246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dirty="0"/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C6E1E4F-8B5F-844D-AC6A-32C304994211}"/>
              </a:ext>
            </a:extLst>
          </p:cNvPr>
          <p:cNvCxnSpPr>
            <a:cxnSpLocks/>
          </p:cNvCxnSpPr>
          <p:nvPr userDrawn="1"/>
        </p:nvCxnSpPr>
        <p:spPr>
          <a:xfrm>
            <a:off x="820987" y="1948425"/>
            <a:ext cx="272626" cy="0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81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B4EC2-BF98-FE40-9971-53ECE78BB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108" y="1605977"/>
            <a:ext cx="4345200" cy="514773"/>
          </a:xfrm>
        </p:spPr>
        <p:txBody>
          <a:bodyPr anchor="b">
            <a:normAutofit/>
          </a:bodyPr>
          <a:lstStyle>
            <a:lvl1pPr marL="0" indent="0">
              <a:buNone/>
              <a:defRPr sz="1600" b="0" i="0">
                <a:latin typeface="Montserrat" pitchFamily="2" charset="77"/>
              </a:defRPr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B0358-4A92-0B4F-B4B5-8FCE1524A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108" y="2258980"/>
            <a:ext cx="4345200" cy="4061576"/>
          </a:xfrm>
        </p:spPr>
        <p:txBody>
          <a:bodyPr>
            <a:normAutofit/>
          </a:bodyPr>
          <a:lstStyle>
            <a:lvl1pPr>
              <a:defRPr sz="1200" b="0" i="0">
                <a:latin typeface="Montserrat" pitchFamily="2" charset="77"/>
              </a:defRPr>
            </a:lvl1pPr>
            <a:lvl2pPr>
              <a:defRPr sz="1200" b="0" i="0">
                <a:latin typeface="Montserrat" pitchFamily="2" charset="77"/>
              </a:defRPr>
            </a:lvl2pPr>
            <a:lvl3pPr>
              <a:defRPr sz="1200" b="0" i="0">
                <a:latin typeface="Montserrat" pitchFamily="2" charset="77"/>
              </a:defRPr>
            </a:lvl3pPr>
            <a:lvl4pPr>
              <a:defRPr sz="1200" b="0" i="0">
                <a:latin typeface="Montserrat" pitchFamily="2" charset="77"/>
              </a:defRPr>
            </a:lvl4pPr>
            <a:lvl5pPr>
              <a:defRPr sz="1200" b="0" i="0"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C8F3A1-830D-EB4C-8767-3D383CC1BA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85070" y="1605977"/>
            <a:ext cx="4345200" cy="514773"/>
          </a:xfrm>
        </p:spPr>
        <p:txBody>
          <a:bodyPr anchor="b">
            <a:normAutofit/>
          </a:bodyPr>
          <a:lstStyle>
            <a:lvl1pPr marL="0" indent="0">
              <a:buNone/>
              <a:defRPr sz="1600" b="0" i="0">
                <a:latin typeface="Montserrat" pitchFamily="2" charset="77"/>
              </a:defRPr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8A949-9783-3C43-BA0F-073929947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85070" y="2258980"/>
            <a:ext cx="4345200" cy="4061576"/>
          </a:xfrm>
        </p:spPr>
        <p:txBody>
          <a:bodyPr>
            <a:normAutofit/>
          </a:bodyPr>
          <a:lstStyle>
            <a:lvl1pPr>
              <a:defRPr sz="1200" b="0" i="0">
                <a:latin typeface="Montserrat" pitchFamily="2" charset="77"/>
              </a:defRPr>
            </a:lvl1pPr>
            <a:lvl2pPr>
              <a:defRPr sz="1200" b="0" i="0">
                <a:latin typeface="Montserrat" pitchFamily="2" charset="77"/>
              </a:defRPr>
            </a:lvl2pPr>
            <a:lvl3pPr>
              <a:defRPr sz="1200" b="0" i="0">
                <a:latin typeface="Montserrat" pitchFamily="2" charset="77"/>
              </a:defRPr>
            </a:lvl3pPr>
            <a:lvl4pPr>
              <a:defRPr sz="1200" b="0" i="0">
                <a:latin typeface="Montserrat" pitchFamily="2" charset="77"/>
              </a:defRPr>
            </a:lvl4pPr>
            <a:lvl5pPr>
              <a:defRPr sz="1200" b="0" i="0"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00AEB4B-5F27-254C-AB0F-A05578EE3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715" y="1072708"/>
            <a:ext cx="8839555" cy="491190"/>
          </a:xfrm>
        </p:spPr>
        <p:txBody>
          <a:bodyPr>
            <a:noAutofit/>
          </a:bodyPr>
          <a:lstStyle>
            <a:lvl1pPr>
              <a:defRPr sz="3200" b="0" i="0">
                <a:solidFill>
                  <a:schemeClr val="accent1"/>
                </a:solidFill>
                <a:latin typeface="Montserrat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CDFF20-38B0-6C41-8725-7FF0C347C43E}"/>
              </a:ext>
            </a:extLst>
          </p:cNvPr>
          <p:cNvSpPr/>
          <p:nvPr userDrawn="1"/>
        </p:nvSpPr>
        <p:spPr>
          <a:xfrm>
            <a:off x="386517" y="7125369"/>
            <a:ext cx="434470" cy="393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fld id="{E3BBA5CC-C1C1-0143-85CD-6DAAC624ADCC}" type="slidenum">
              <a:rPr lang="en-US" sz="900" smtClean="0">
                <a:solidFill>
                  <a:schemeClr val="accent2"/>
                </a:solidFill>
                <a:latin typeface="Montserrat" pitchFamily="2" charset="77"/>
              </a:rPr>
              <a:pPr/>
              <a:t>‹#›</a:t>
            </a:fld>
            <a:endParaRPr lang="en-US" sz="900" dirty="0">
              <a:solidFill>
                <a:schemeClr val="accent2"/>
              </a:solidFill>
              <a:latin typeface="Montserrat" pitchFamily="2" charset="77"/>
            </a:endParaRP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34A0FFAF-E911-6742-A5E5-6445D20D23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0253" y="846377"/>
            <a:ext cx="8839555" cy="249279"/>
          </a:xfrm>
        </p:spPr>
        <p:txBody>
          <a:bodyPr>
            <a:noAutofit/>
          </a:bodyPr>
          <a:lstStyle>
            <a:lvl1pPr marL="0" indent="0">
              <a:buNone/>
              <a:defRPr sz="1100" b="1" i="0" spc="50" baseline="0">
                <a:solidFill>
                  <a:schemeClr val="accent2"/>
                </a:solidFill>
                <a:latin typeface="Montserrat SemiBold" pitchFamily="2" charset="77"/>
              </a:defRPr>
            </a:lvl1pPr>
            <a:lvl2pPr marL="400965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2pPr>
            <a:lvl3pPr marL="801929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3pPr>
            <a:lvl4pPr marL="1202893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4pPr>
            <a:lvl5pPr marL="1603858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E4CEAE1-C95B-334A-9D0F-1A9CC99088E8}"/>
              </a:ext>
            </a:extLst>
          </p:cNvPr>
          <p:cNvCxnSpPr>
            <a:cxnSpLocks/>
          </p:cNvCxnSpPr>
          <p:nvPr userDrawn="1"/>
        </p:nvCxnSpPr>
        <p:spPr>
          <a:xfrm>
            <a:off x="-6288" y="926414"/>
            <a:ext cx="865877" cy="0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689864C1-F911-DA47-97A8-96EE3BEB1BC7}"/>
              </a:ext>
            </a:extLst>
          </p:cNvPr>
          <p:cNvSpPr/>
          <p:nvPr userDrawn="1"/>
        </p:nvSpPr>
        <p:spPr>
          <a:xfrm>
            <a:off x="758645" y="863288"/>
            <a:ext cx="124684" cy="124684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0EDE6BA-1ED4-4245-8A44-22F29E4B34A4}"/>
              </a:ext>
            </a:extLst>
          </p:cNvPr>
          <p:cNvCxnSpPr>
            <a:cxnSpLocks/>
          </p:cNvCxnSpPr>
          <p:nvPr userDrawn="1"/>
        </p:nvCxnSpPr>
        <p:spPr>
          <a:xfrm flipV="1">
            <a:off x="820987" y="999089"/>
            <a:ext cx="0" cy="6560586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711C16C-D51F-134D-9DB2-F8D896ABDAB3}"/>
              </a:ext>
            </a:extLst>
          </p:cNvPr>
          <p:cNvGrpSpPr/>
          <p:nvPr userDrawn="1"/>
        </p:nvGrpSpPr>
        <p:grpSpPr>
          <a:xfrm>
            <a:off x="9244813" y="396903"/>
            <a:ext cx="1020513" cy="249279"/>
            <a:chOff x="6124344" y="4078620"/>
            <a:chExt cx="1502877" cy="367105"/>
          </a:xfrm>
          <a:solidFill>
            <a:schemeClr val="accent3"/>
          </a:solidFill>
        </p:grpSpPr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FFF44CB0-3F82-FA4F-9D1F-B3769AA482D0}"/>
                </a:ext>
              </a:extLst>
            </p:cNvPr>
            <p:cNvSpPr/>
            <p:nvPr/>
          </p:nvSpPr>
          <p:spPr>
            <a:xfrm>
              <a:off x="7493546" y="4254417"/>
              <a:ext cx="133675" cy="42656"/>
            </a:xfrm>
            <a:custGeom>
              <a:avLst/>
              <a:gdLst>
                <a:gd name="connsiteX0" fmla="*/ 0 w 97466"/>
                <a:gd name="connsiteY0" fmla="*/ 0 h 31361"/>
                <a:gd name="connsiteX1" fmla="*/ 97466 w 97466"/>
                <a:gd name="connsiteY1" fmla="*/ 0 h 31361"/>
                <a:gd name="connsiteX2" fmla="*/ 97466 w 97466"/>
                <a:gd name="connsiteY2" fmla="*/ 31361 h 31361"/>
                <a:gd name="connsiteX3" fmla="*/ 0 w 97466"/>
                <a:gd name="connsiteY3" fmla="*/ 31361 h 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466" h="31361">
                  <a:moveTo>
                    <a:pt x="0" y="0"/>
                  </a:moveTo>
                  <a:lnTo>
                    <a:pt x="97466" y="0"/>
                  </a:lnTo>
                  <a:lnTo>
                    <a:pt x="97466" y="31361"/>
                  </a:lnTo>
                  <a:lnTo>
                    <a:pt x="0" y="31361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sp>
          <p:nvSpPr>
            <p:cNvPr id="23" name="Graphic 2">
              <a:extLst>
                <a:ext uri="{FF2B5EF4-FFF2-40B4-BE49-F238E27FC236}">
                  <a16:creationId xmlns:a16="http://schemas.microsoft.com/office/drawing/2014/main" id="{B123C075-B6FF-FD47-8877-10FBBBA972CE}"/>
                </a:ext>
              </a:extLst>
            </p:cNvPr>
            <p:cNvSpPr/>
            <p:nvPr/>
          </p:nvSpPr>
          <p:spPr>
            <a:xfrm>
              <a:off x="6124344" y="4254417"/>
              <a:ext cx="133675" cy="42656"/>
            </a:xfrm>
            <a:custGeom>
              <a:avLst/>
              <a:gdLst>
                <a:gd name="connsiteX0" fmla="*/ 0 w 97466"/>
                <a:gd name="connsiteY0" fmla="*/ 0 h 31361"/>
                <a:gd name="connsiteX1" fmla="*/ 97466 w 97466"/>
                <a:gd name="connsiteY1" fmla="*/ 0 h 31361"/>
                <a:gd name="connsiteX2" fmla="*/ 97466 w 97466"/>
                <a:gd name="connsiteY2" fmla="*/ 31361 h 31361"/>
                <a:gd name="connsiteX3" fmla="*/ 0 w 97466"/>
                <a:gd name="connsiteY3" fmla="*/ 31361 h 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466" h="31361">
                  <a:moveTo>
                    <a:pt x="0" y="0"/>
                  </a:moveTo>
                  <a:lnTo>
                    <a:pt x="97466" y="0"/>
                  </a:lnTo>
                  <a:lnTo>
                    <a:pt x="97466" y="31361"/>
                  </a:lnTo>
                  <a:lnTo>
                    <a:pt x="0" y="31361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sp>
          <p:nvSpPr>
            <p:cNvPr id="24" name="Graphic 2">
              <a:extLst>
                <a:ext uri="{FF2B5EF4-FFF2-40B4-BE49-F238E27FC236}">
                  <a16:creationId xmlns:a16="http://schemas.microsoft.com/office/drawing/2014/main" id="{24F05E44-FEF8-EE44-BCA6-4A44886EBB51}"/>
                </a:ext>
              </a:extLst>
            </p:cNvPr>
            <p:cNvSpPr/>
            <p:nvPr/>
          </p:nvSpPr>
          <p:spPr>
            <a:xfrm>
              <a:off x="6337187" y="4078620"/>
              <a:ext cx="1062915" cy="367105"/>
            </a:xfrm>
            <a:custGeom>
              <a:avLst/>
              <a:gdLst>
                <a:gd name="connsiteX0" fmla="*/ 773106 w 774998"/>
                <a:gd name="connsiteY0" fmla="*/ 36113 h 269896"/>
                <a:gd name="connsiteX1" fmla="*/ 773106 w 774998"/>
                <a:gd name="connsiteY1" fmla="*/ 3801 h 269896"/>
                <a:gd name="connsiteX2" fmla="*/ 586690 w 774998"/>
                <a:gd name="connsiteY2" fmla="*/ 3801 h 269896"/>
                <a:gd name="connsiteX3" fmla="*/ 586690 w 774998"/>
                <a:gd name="connsiteY3" fmla="*/ 130197 h 269896"/>
                <a:gd name="connsiteX4" fmla="*/ 485439 w 774998"/>
                <a:gd name="connsiteY4" fmla="*/ 130197 h 269896"/>
                <a:gd name="connsiteX5" fmla="*/ 427716 w 774998"/>
                <a:gd name="connsiteY5" fmla="*/ 3801 h 269896"/>
                <a:gd name="connsiteX6" fmla="*/ 390811 w 774998"/>
                <a:gd name="connsiteY6" fmla="*/ 3801 h 269896"/>
                <a:gd name="connsiteX7" fmla="*/ 334035 w 774998"/>
                <a:gd name="connsiteY7" fmla="*/ 130197 h 269896"/>
                <a:gd name="connsiteX8" fmla="*/ 203449 w 774998"/>
                <a:gd name="connsiteY8" fmla="*/ 130197 h 269896"/>
                <a:gd name="connsiteX9" fmla="*/ 203449 w 774998"/>
                <a:gd name="connsiteY9" fmla="*/ 161558 h 269896"/>
                <a:gd name="connsiteX10" fmla="*/ 203449 w 774998"/>
                <a:gd name="connsiteY10" fmla="*/ 161558 h 269896"/>
                <a:gd name="connsiteX11" fmla="*/ 203449 w 774998"/>
                <a:gd name="connsiteY11" fmla="*/ 220479 h 269896"/>
                <a:gd name="connsiteX12" fmla="*/ 141941 w 774998"/>
                <a:gd name="connsiteY12" fmla="*/ 237585 h 269896"/>
                <a:gd name="connsiteX13" fmla="*/ 36905 w 774998"/>
                <a:gd name="connsiteY13" fmla="*/ 135899 h 269896"/>
                <a:gd name="connsiteX14" fmla="*/ 141941 w 774998"/>
                <a:gd name="connsiteY14" fmla="*/ 34212 h 269896"/>
                <a:gd name="connsiteX15" fmla="*/ 218589 w 774998"/>
                <a:gd name="connsiteY15" fmla="*/ 64623 h 269896"/>
                <a:gd name="connsiteX16" fmla="*/ 242246 w 774998"/>
                <a:gd name="connsiteY16" fmla="*/ 40865 h 269896"/>
                <a:gd name="connsiteX17" fmla="*/ 140995 w 774998"/>
                <a:gd name="connsiteY17" fmla="*/ 0 h 269896"/>
                <a:gd name="connsiteX18" fmla="*/ 0 w 774998"/>
                <a:gd name="connsiteY18" fmla="*/ 134948 h 269896"/>
                <a:gd name="connsiteX19" fmla="*/ 140049 w 774998"/>
                <a:gd name="connsiteY19" fmla="*/ 269897 h 269896"/>
                <a:gd name="connsiteX20" fmla="*/ 239407 w 774998"/>
                <a:gd name="connsiteY20" fmla="*/ 236635 h 269896"/>
                <a:gd name="connsiteX21" fmla="*/ 239407 w 774998"/>
                <a:gd name="connsiteY21" fmla="*/ 160608 h 269896"/>
                <a:gd name="connsiteX22" fmla="*/ 319841 w 774998"/>
                <a:gd name="connsiteY22" fmla="*/ 160608 h 269896"/>
                <a:gd name="connsiteX23" fmla="*/ 271581 w 774998"/>
                <a:gd name="connsiteY23" fmla="*/ 267996 h 269896"/>
                <a:gd name="connsiteX24" fmla="*/ 310378 w 774998"/>
                <a:gd name="connsiteY24" fmla="*/ 267996 h 269896"/>
                <a:gd name="connsiteX25" fmla="*/ 357692 w 774998"/>
                <a:gd name="connsiteY25" fmla="*/ 160608 h 269896"/>
                <a:gd name="connsiteX26" fmla="*/ 461782 w 774998"/>
                <a:gd name="connsiteY26" fmla="*/ 160608 h 269896"/>
                <a:gd name="connsiteX27" fmla="*/ 509096 w 774998"/>
                <a:gd name="connsiteY27" fmla="*/ 267996 h 269896"/>
                <a:gd name="connsiteX28" fmla="*/ 548839 w 774998"/>
                <a:gd name="connsiteY28" fmla="*/ 267996 h 269896"/>
                <a:gd name="connsiteX29" fmla="*/ 500579 w 774998"/>
                <a:gd name="connsiteY29" fmla="*/ 160608 h 269896"/>
                <a:gd name="connsiteX30" fmla="*/ 588583 w 774998"/>
                <a:gd name="connsiteY30" fmla="*/ 160608 h 269896"/>
                <a:gd name="connsiteX31" fmla="*/ 588583 w 774998"/>
                <a:gd name="connsiteY31" fmla="*/ 267996 h 269896"/>
                <a:gd name="connsiteX32" fmla="*/ 626434 w 774998"/>
                <a:gd name="connsiteY32" fmla="*/ 267996 h 269896"/>
                <a:gd name="connsiteX33" fmla="*/ 626434 w 774998"/>
                <a:gd name="connsiteY33" fmla="*/ 160608 h 269896"/>
                <a:gd name="connsiteX34" fmla="*/ 774999 w 774998"/>
                <a:gd name="connsiteY34" fmla="*/ 160608 h 269896"/>
                <a:gd name="connsiteX35" fmla="*/ 774999 w 774998"/>
                <a:gd name="connsiteY35" fmla="*/ 129246 h 269896"/>
                <a:gd name="connsiteX36" fmla="*/ 626434 w 774998"/>
                <a:gd name="connsiteY36" fmla="*/ 129246 h 269896"/>
                <a:gd name="connsiteX37" fmla="*/ 626434 w 774998"/>
                <a:gd name="connsiteY37" fmla="*/ 36113 h 269896"/>
                <a:gd name="connsiteX38" fmla="*/ 773106 w 774998"/>
                <a:gd name="connsiteY38" fmla="*/ 36113 h 269896"/>
                <a:gd name="connsiteX39" fmla="*/ 370940 w 774998"/>
                <a:gd name="connsiteY39" fmla="*/ 129246 h 269896"/>
                <a:gd name="connsiteX40" fmla="*/ 408791 w 774998"/>
                <a:gd name="connsiteY40" fmla="*/ 41815 h 269896"/>
                <a:gd name="connsiteX41" fmla="*/ 446642 w 774998"/>
                <a:gd name="connsiteY41" fmla="*/ 129246 h 269896"/>
                <a:gd name="connsiteX42" fmla="*/ 370940 w 774998"/>
                <a:gd name="connsiteY42" fmla="*/ 129246 h 269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774998" h="269896">
                  <a:moveTo>
                    <a:pt x="773106" y="36113"/>
                  </a:moveTo>
                  <a:lnTo>
                    <a:pt x="773106" y="3801"/>
                  </a:lnTo>
                  <a:lnTo>
                    <a:pt x="586690" y="3801"/>
                  </a:lnTo>
                  <a:lnTo>
                    <a:pt x="586690" y="130197"/>
                  </a:lnTo>
                  <a:lnTo>
                    <a:pt x="485439" y="130197"/>
                  </a:lnTo>
                  <a:lnTo>
                    <a:pt x="427716" y="3801"/>
                  </a:lnTo>
                  <a:lnTo>
                    <a:pt x="390811" y="3801"/>
                  </a:lnTo>
                  <a:lnTo>
                    <a:pt x="334035" y="130197"/>
                  </a:lnTo>
                  <a:lnTo>
                    <a:pt x="203449" y="130197"/>
                  </a:lnTo>
                  <a:lnTo>
                    <a:pt x="203449" y="161558"/>
                  </a:lnTo>
                  <a:lnTo>
                    <a:pt x="203449" y="161558"/>
                  </a:lnTo>
                  <a:lnTo>
                    <a:pt x="203449" y="220479"/>
                  </a:lnTo>
                  <a:cubicBezTo>
                    <a:pt x="184524" y="232833"/>
                    <a:pt x="163705" y="237585"/>
                    <a:pt x="141941" y="237585"/>
                  </a:cubicBezTo>
                  <a:cubicBezTo>
                    <a:pt x="81380" y="237585"/>
                    <a:pt x="36905" y="193869"/>
                    <a:pt x="36905" y="135899"/>
                  </a:cubicBezTo>
                  <a:cubicBezTo>
                    <a:pt x="36905" y="76978"/>
                    <a:pt x="81380" y="34212"/>
                    <a:pt x="141941" y="34212"/>
                  </a:cubicBezTo>
                  <a:cubicBezTo>
                    <a:pt x="171276" y="34212"/>
                    <a:pt x="196825" y="43716"/>
                    <a:pt x="218589" y="64623"/>
                  </a:cubicBezTo>
                  <a:lnTo>
                    <a:pt x="242246" y="40865"/>
                  </a:lnTo>
                  <a:cubicBezTo>
                    <a:pt x="218589" y="14255"/>
                    <a:pt x="182631" y="0"/>
                    <a:pt x="140995" y="0"/>
                  </a:cubicBezTo>
                  <a:cubicBezTo>
                    <a:pt x="59615" y="0"/>
                    <a:pt x="0" y="57020"/>
                    <a:pt x="0" y="134948"/>
                  </a:cubicBezTo>
                  <a:cubicBezTo>
                    <a:pt x="0" y="212876"/>
                    <a:pt x="59615" y="269897"/>
                    <a:pt x="140049" y="269897"/>
                  </a:cubicBezTo>
                  <a:cubicBezTo>
                    <a:pt x="176953" y="269897"/>
                    <a:pt x="213858" y="258493"/>
                    <a:pt x="239407" y="236635"/>
                  </a:cubicBezTo>
                  <a:lnTo>
                    <a:pt x="239407" y="160608"/>
                  </a:lnTo>
                  <a:lnTo>
                    <a:pt x="319841" y="160608"/>
                  </a:lnTo>
                  <a:lnTo>
                    <a:pt x="271581" y="267996"/>
                  </a:lnTo>
                  <a:lnTo>
                    <a:pt x="310378" y="267996"/>
                  </a:lnTo>
                  <a:lnTo>
                    <a:pt x="357692" y="160608"/>
                  </a:lnTo>
                  <a:lnTo>
                    <a:pt x="461782" y="160608"/>
                  </a:lnTo>
                  <a:lnTo>
                    <a:pt x="509096" y="267996"/>
                  </a:lnTo>
                  <a:lnTo>
                    <a:pt x="548839" y="267996"/>
                  </a:lnTo>
                  <a:lnTo>
                    <a:pt x="500579" y="160608"/>
                  </a:lnTo>
                  <a:lnTo>
                    <a:pt x="588583" y="160608"/>
                  </a:lnTo>
                  <a:lnTo>
                    <a:pt x="588583" y="267996"/>
                  </a:lnTo>
                  <a:lnTo>
                    <a:pt x="626434" y="267996"/>
                  </a:lnTo>
                  <a:lnTo>
                    <a:pt x="626434" y="160608"/>
                  </a:lnTo>
                  <a:lnTo>
                    <a:pt x="774999" y="160608"/>
                  </a:lnTo>
                  <a:lnTo>
                    <a:pt x="774999" y="129246"/>
                  </a:lnTo>
                  <a:lnTo>
                    <a:pt x="626434" y="129246"/>
                  </a:lnTo>
                  <a:lnTo>
                    <a:pt x="626434" y="36113"/>
                  </a:lnTo>
                  <a:lnTo>
                    <a:pt x="773106" y="36113"/>
                  </a:lnTo>
                  <a:close/>
                  <a:moveTo>
                    <a:pt x="370940" y="129246"/>
                  </a:moveTo>
                  <a:lnTo>
                    <a:pt x="408791" y="41815"/>
                  </a:lnTo>
                  <a:lnTo>
                    <a:pt x="446642" y="129246"/>
                  </a:lnTo>
                  <a:lnTo>
                    <a:pt x="370940" y="129246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dirty="0"/>
            </a:p>
          </p:txBody>
        </p:sp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5C0DA96-2306-7344-9CA7-D2CE5A3A575A}"/>
              </a:ext>
            </a:extLst>
          </p:cNvPr>
          <p:cNvCxnSpPr>
            <a:cxnSpLocks/>
          </p:cNvCxnSpPr>
          <p:nvPr userDrawn="1"/>
        </p:nvCxnSpPr>
        <p:spPr>
          <a:xfrm>
            <a:off x="820987" y="1948425"/>
            <a:ext cx="272626" cy="0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9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067E8E6-0DFA-F643-8C58-ED98501F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715" y="1072708"/>
            <a:ext cx="8839555" cy="491190"/>
          </a:xfrm>
        </p:spPr>
        <p:txBody>
          <a:bodyPr>
            <a:noAutofit/>
          </a:bodyPr>
          <a:lstStyle>
            <a:lvl1pPr>
              <a:defRPr sz="3200" b="0" i="0">
                <a:solidFill>
                  <a:schemeClr val="accent1"/>
                </a:solidFill>
                <a:latin typeface="Montserrat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58EA7D-592E-904F-BA06-09729636CFAF}"/>
              </a:ext>
            </a:extLst>
          </p:cNvPr>
          <p:cNvSpPr/>
          <p:nvPr userDrawn="1"/>
        </p:nvSpPr>
        <p:spPr>
          <a:xfrm>
            <a:off x="386517" y="7125369"/>
            <a:ext cx="434470" cy="393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fld id="{E3BBA5CC-C1C1-0143-85CD-6DAAC624ADCC}" type="slidenum">
              <a:rPr lang="en-US" sz="900" smtClean="0">
                <a:solidFill>
                  <a:schemeClr val="accent2"/>
                </a:solidFill>
                <a:latin typeface="Montserrat" pitchFamily="2" charset="77"/>
              </a:rPr>
              <a:pPr/>
              <a:t>‹#›</a:t>
            </a:fld>
            <a:endParaRPr lang="en-US" sz="900" dirty="0">
              <a:solidFill>
                <a:schemeClr val="accent2"/>
              </a:solidFill>
              <a:latin typeface="Montserrat" pitchFamily="2" charset="77"/>
            </a:endParaRP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F2DEF522-DFB1-E54F-9341-EECF560024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0253" y="846377"/>
            <a:ext cx="8839555" cy="249279"/>
          </a:xfrm>
        </p:spPr>
        <p:txBody>
          <a:bodyPr>
            <a:noAutofit/>
          </a:bodyPr>
          <a:lstStyle>
            <a:lvl1pPr marL="0" indent="0">
              <a:buNone/>
              <a:defRPr sz="1100" b="1" i="0" spc="50" baseline="0">
                <a:solidFill>
                  <a:schemeClr val="accent2"/>
                </a:solidFill>
                <a:latin typeface="Montserrat SemiBold" pitchFamily="2" charset="77"/>
              </a:defRPr>
            </a:lvl1pPr>
            <a:lvl2pPr marL="400965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2pPr>
            <a:lvl3pPr marL="801929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3pPr>
            <a:lvl4pPr marL="1202893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4pPr>
            <a:lvl5pPr marL="1603858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42D06B0-3A28-DD48-B2B3-05A1E049F526}"/>
              </a:ext>
            </a:extLst>
          </p:cNvPr>
          <p:cNvCxnSpPr>
            <a:cxnSpLocks/>
          </p:cNvCxnSpPr>
          <p:nvPr userDrawn="1"/>
        </p:nvCxnSpPr>
        <p:spPr>
          <a:xfrm>
            <a:off x="-6288" y="926414"/>
            <a:ext cx="865877" cy="0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37DF4FBE-1F97-734B-9B31-0CBF041125BA}"/>
              </a:ext>
            </a:extLst>
          </p:cNvPr>
          <p:cNvSpPr/>
          <p:nvPr userDrawn="1"/>
        </p:nvSpPr>
        <p:spPr>
          <a:xfrm>
            <a:off x="758645" y="863288"/>
            <a:ext cx="124684" cy="124684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C7E18CE-E7E1-4542-8518-32BB6440EE84}"/>
              </a:ext>
            </a:extLst>
          </p:cNvPr>
          <p:cNvCxnSpPr>
            <a:cxnSpLocks/>
          </p:cNvCxnSpPr>
          <p:nvPr userDrawn="1"/>
        </p:nvCxnSpPr>
        <p:spPr>
          <a:xfrm flipV="1">
            <a:off x="820987" y="999089"/>
            <a:ext cx="0" cy="6560586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7C6F69C-7932-7742-81FE-8B5BC42A98D9}"/>
              </a:ext>
            </a:extLst>
          </p:cNvPr>
          <p:cNvGrpSpPr/>
          <p:nvPr userDrawn="1"/>
        </p:nvGrpSpPr>
        <p:grpSpPr>
          <a:xfrm>
            <a:off x="9244813" y="396903"/>
            <a:ext cx="1020513" cy="249279"/>
            <a:chOff x="6124344" y="4078620"/>
            <a:chExt cx="1502877" cy="367105"/>
          </a:xfrm>
          <a:solidFill>
            <a:schemeClr val="accent3"/>
          </a:solidFill>
        </p:grpSpPr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36DEE8F2-E8E2-724B-9A63-3BD1E561DA23}"/>
                </a:ext>
              </a:extLst>
            </p:cNvPr>
            <p:cNvSpPr/>
            <p:nvPr/>
          </p:nvSpPr>
          <p:spPr>
            <a:xfrm>
              <a:off x="7493546" y="4254417"/>
              <a:ext cx="133675" cy="42656"/>
            </a:xfrm>
            <a:custGeom>
              <a:avLst/>
              <a:gdLst>
                <a:gd name="connsiteX0" fmla="*/ 0 w 97466"/>
                <a:gd name="connsiteY0" fmla="*/ 0 h 31361"/>
                <a:gd name="connsiteX1" fmla="*/ 97466 w 97466"/>
                <a:gd name="connsiteY1" fmla="*/ 0 h 31361"/>
                <a:gd name="connsiteX2" fmla="*/ 97466 w 97466"/>
                <a:gd name="connsiteY2" fmla="*/ 31361 h 31361"/>
                <a:gd name="connsiteX3" fmla="*/ 0 w 97466"/>
                <a:gd name="connsiteY3" fmla="*/ 31361 h 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466" h="31361">
                  <a:moveTo>
                    <a:pt x="0" y="0"/>
                  </a:moveTo>
                  <a:lnTo>
                    <a:pt x="97466" y="0"/>
                  </a:lnTo>
                  <a:lnTo>
                    <a:pt x="97466" y="31361"/>
                  </a:lnTo>
                  <a:lnTo>
                    <a:pt x="0" y="31361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sp>
          <p:nvSpPr>
            <p:cNvPr id="20" name="Graphic 2">
              <a:extLst>
                <a:ext uri="{FF2B5EF4-FFF2-40B4-BE49-F238E27FC236}">
                  <a16:creationId xmlns:a16="http://schemas.microsoft.com/office/drawing/2014/main" id="{CE6B035C-041A-5046-8ED3-521B200E0654}"/>
                </a:ext>
              </a:extLst>
            </p:cNvPr>
            <p:cNvSpPr/>
            <p:nvPr/>
          </p:nvSpPr>
          <p:spPr>
            <a:xfrm>
              <a:off x="6124344" y="4254417"/>
              <a:ext cx="133675" cy="42656"/>
            </a:xfrm>
            <a:custGeom>
              <a:avLst/>
              <a:gdLst>
                <a:gd name="connsiteX0" fmla="*/ 0 w 97466"/>
                <a:gd name="connsiteY0" fmla="*/ 0 h 31361"/>
                <a:gd name="connsiteX1" fmla="*/ 97466 w 97466"/>
                <a:gd name="connsiteY1" fmla="*/ 0 h 31361"/>
                <a:gd name="connsiteX2" fmla="*/ 97466 w 97466"/>
                <a:gd name="connsiteY2" fmla="*/ 31361 h 31361"/>
                <a:gd name="connsiteX3" fmla="*/ 0 w 97466"/>
                <a:gd name="connsiteY3" fmla="*/ 31361 h 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466" h="31361">
                  <a:moveTo>
                    <a:pt x="0" y="0"/>
                  </a:moveTo>
                  <a:lnTo>
                    <a:pt x="97466" y="0"/>
                  </a:lnTo>
                  <a:lnTo>
                    <a:pt x="97466" y="31361"/>
                  </a:lnTo>
                  <a:lnTo>
                    <a:pt x="0" y="31361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/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7C80AE39-60BE-7345-9AC8-9D01E3450DF7}"/>
                </a:ext>
              </a:extLst>
            </p:cNvPr>
            <p:cNvSpPr/>
            <p:nvPr/>
          </p:nvSpPr>
          <p:spPr>
            <a:xfrm>
              <a:off x="6337187" y="4078620"/>
              <a:ext cx="1062915" cy="367105"/>
            </a:xfrm>
            <a:custGeom>
              <a:avLst/>
              <a:gdLst>
                <a:gd name="connsiteX0" fmla="*/ 773106 w 774998"/>
                <a:gd name="connsiteY0" fmla="*/ 36113 h 269896"/>
                <a:gd name="connsiteX1" fmla="*/ 773106 w 774998"/>
                <a:gd name="connsiteY1" fmla="*/ 3801 h 269896"/>
                <a:gd name="connsiteX2" fmla="*/ 586690 w 774998"/>
                <a:gd name="connsiteY2" fmla="*/ 3801 h 269896"/>
                <a:gd name="connsiteX3" fmla="*/ 586690 w 774998"/>
                <a:gd name="connsiteY3" fmla="*/ 130197 h 269896"/>
                <a:gd name="connsiteX4" fmla="*/ 485439 w 774998"/>
                <a:gd name="connsiteY4" fmla="*/ 130197 h 269896"/>
                <a:gd name="connsiteX5" fmla="*/ 427716 w 774998"/>
                <a:gd name="connsiteY5" fmla="*/ 3801 h 269896"/>
                <a:gd name="connsiteX6" fmla="*/ 390811 w 774998"/>
                <a:gd name="connsiteY6" fmla="*/ 3801 h 269896"/>
                <a:gd name="connsiteX7" fmla="*/ 334035 w 774998"/>
                <a:gd name="connsiteY7" fmla="*/ 130197 h 269896"/>
                <a:gd name="connsiteX8" fmla="*/ 203449 w 774998"/>
                <a:gd name="connsiteY8" fmla="*/ 130197 h 269896"/>
                <a:gd name="connsiteX9" fmla="*/ 203449 w 774998"/>
                <a:gd name="connsiteY9" fmla="*/ 161558 h 269896"/>
                <a:gd name="connsiteX10" fmla="*/ 203449 w 774998"/>
                <a:gd name="connsiteY10" fmla="*/ 161558 h 269896"/>
                <a:gd name="connsiteX11" fmla="*/ 203449 w 774998"/>
                <a:gd name="connsiteY11" fmla="*/ 220479 h 269896"/>
                <a:gd name="connsiteX12" fmla="*/ 141941 w 774998"/>
                <a:gd name="connsiteY12" fmla="*/ 237585 h 269896"/>
                <a:gd name="connsiteX13" fmla="*/ 36905 w 774998"/>
                <a:gd name="connsiteY13" fmla="*/ 135899 h 269896"/>
                <a:gd name="connsiteX14" fmla="*/ 141941 w 774998"/>
                <a:gd name="connsiteY14" fmla="*/ 34212 h 269896"/>
                <a:gd name="connsiteX15" fmla="*/ 218589 w 774998"/>
                <a:gd name="connsiteY15" fmla="*/ 64623 h 269896"/>
                <a:gd name="connsiteX16" fmla="*/ 242246 w 774998"/>
                <a:gd name="connsiteY16" fmla="*/ 40865 h 269896"/>
                <a:gd name="connsiteX17" fmla="*/ 140995 w 774998"/>
                <a:gd name="connsiteY17" fmla="*/ 0 h 269896"/>
                <a:gd name="connsiteX18" fmla="*/ 0 w 774998"/>
                <a:gd name="connsiteY18" fmla="*/ 134948 h 269896"/>
                <a:gd name="connsiteX19" fmla="*/ 140049 w 774998"/>
                <a:gd name="connsiteY19" fmla="*/ 269897 h 269896"/>
                <a:gd name="connsiteX20" fmla="*/ 239407 w 774998"/>
                <a:gd name="connsiteY20" fmla="*/ 236635 h 269896"/>
                <a:gd name="connsiteX21" fmla="*/ 239407 w 774998"/>
                <a:gd name="connsiteY21" fmla="*/ 160608 h 269896"/>
                <a:gd name="connsiteX22" fmla="*/ 319841 w 774998"/>
                <a:gd name="connsiteY22" fmla="*/ 160608 h 269896"/>
                <a:gd name="connsiteX23" fmla="*/ 271581 w 774998"/>
                <a:gd name="connsiteY23" fmla="*/ 267996 h 269896"/>
                <a:gd name="connsiteX24" fmla="*/ 310378 w 774998"/>
                <a:gd name="connsiteY24" fmla="*/ 267996 h 269896"/>
                <a:gd name="connsiteX25" fmla="*/ 357692 w 774998"/>
                <a:gd name="connsiteY25" fmla="*/ 160608 h 269896"/>
                <a:gd name="connsiteX26" fmla="*/ 461782 w 774998"/>
                <a:gd name="connsiteY26" fmla="*/ 160608 h 269896"/>
                <a:gd name="connsiteX27" fmla="*/ 509096 w 774998"/>
                <a:gd name="connsiteY27" fmla="*/ 267996 h 269896"/>
                <a:gd name="connsiteX28" fmla="*/ 548839 w 774998"/>
                <a:gd name="connsiteY28" fmla="*/ 267996 h 269896"/>
                <a:gd name="connsiteX29" fmla="*/ 500579 w 774998"/>
                <a:gd name="connsiteY29" fmla="*/ 160608 h 269896"/>
                <a:gd name="connsiteX30" fmla="*/ 588583 w 774998"/>
                <a:gd name="connsiteY30" fmla="*/ 160608 h 269896"/>
                <a:gd name="connsiteX31" fmla="*/ 588583 w 774998"/>
                <a:gd name="connsiteY31" fmla="*/ 267996 h 269896"/>
                <a:gd name="connsiteX32" fmla="*/ 626434 w 774998"/>
                <a:gd name="connsiteY32" fmla="*/ 267996 h 269896"/>
                <a:gd name="connsiteX33" fmla="*/ 626434 w 774998"/>
                <a:gd name="connsiteY33" fmla="*/ 160608 h 269896"/>
                <a:gd name="connsiteX34" fmla="*/ 774999 w 774998"/>
                <a:gd name="connsiteY34" fmla="*/ 160608 h 269896"/>
                <a:gd name="connsiteX35" fmla="*/ 774999 w 774998"/>
                <a:gd name="connsiteY35" fmla="*/ 129246 h 269896"/>
                <a:gd name="connsiteX36" fmla="*/ 626434 w 774998"/>
                <a:gd name="connsiteY36" fmla="*/ 129246 h 269896"/>
                <a:gd name="connsiteX37" fmla="*/ 626434 w 774998"/>
                <a:gd name="connsiteY37" fmla="*/ 36113 h 269896"/>
                <a:gd name="connsiteX38" fmla="*/ 773106 w 774998"/>
                <a:gd name="connsiteY38" fmla="*/ 36113 h 269896"/>
                <a:gd name="connsiteX39" fmla="*/ 370940 w 774998"/>
                <a:gd name="connsiteY39" fmla="*/ 129246 h 269896"/>
                <a:gd name="connsiteX40" fmla="*/ 408791 w 774998"/>
                <a:gd name="connsiteY40" fmla="*/ 41815 h 269896"/>
                <a:gd name="connsiteX41" fmla="*/ 446642 w 774998"/>
                <a:gd name="connsiteY41" fmla="*/ 129246 h 269896"/>
                <a:gd name="connsiteX42" fmla="*/ 370940 w 774998"/>
                <a:gd name="connsiteY42" fmla="*/ 129246 h 269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774998" h="269896">
                  <a:moveTo>
                    <a:pt x="773106" y="36113"/>
                  </a:moveTo>
                  <a:lnTo>
                    <a:pt x="773106" y="3801"/>
                  </a:lnTo>
                  <a:lnTo>
                    <a:pt x="586690" y="3801"/>
                  </a:lnTo>
                  <a:lnTo>
                    <a:pt x="586690" y="130197"/>
                  </a:lnTo>
                  <a:lnTo>
                    <a:pt x="485439" y="130197"/>
                  </a:lnTo>
                  <a:lnTo>
                    <a:pt x="427716" y="3801"/>
                  </a:lnTo>
                  <a:lnTo>
                    <a:pt x="390811" y="3801"/>
                  </a:lnTo>
                  <a:lnTo>
                    <a:pt x="334035" y="130197"/>
                  </a:lnTo>
                  <a:lnTo>
                    <a:pt x="203449" y="130197"/>
                  </a:lnTo>
                  <a:lnTo>
                    <a:pt x="203449" y="161558"/>
                  </a:lnTo>
                  <a:lnTo>
                    <a:pt x="203449" y="161558"/>
                  </a:lnTo>
                  <a:lnTo>
                    <a:pt x="203449" y="220479"/>
                  </a:lnTo>
                  <a:cubicBezTo>
                    <a:pt x="184524" y="232833"/>
                    <a:pt x="163705" y="237585"/>
                    <a:pt x="141941" y="237585"/>
                  </a:cubicBezTo>
                  <a:cubicBezTo>
                    <a:pt x="81380" y="237585"/>
                    <a:pt x="36905" y="193869"/>
                    <a:pt x="36905" y="135899"/>
                  </a:cubicBezTo>
                  <a:cubicBezTo>
                    <a:pt x="36905" y="76978"/>
                    <a:pt x="81380" y="34212"/>
                    <a:pt x="141941" y="34212"/>
                  </a:cubicBezTo>
                  <a:cubicBezTo>
                    <a:pt x="171276" y="34212"/>
                    <a:pt x="196825" y="43716"/>
                    <a:pt x="218589" y="64623"/>
                  </a:cubicBezTo>
                  <a:lnTo>
                    <a:pt x="242246" y="40865"/>
                  </a:lnTo>
                  <a:cubicBezTo>
                    <a:pt x="218589" y="14255"/>
                    <a:pt x="182631" y="0"/>
                    <a:pt x="140995" y="0"/>
                  </a:cubicBezTo>
                  <a:cubicBezTo>
                    <a:pt x="59615" y="0"/>
                    <a:pt x="0" y="57020"/>
                    <a:pt x="0" y="134948"/>
                  </a:cubicBezTo>
                  <a:cubicBezTo>
                    <a:pt x="0" y="212876"/>
                    <a:pt x="59615" y="269897"/>
                    <a:pt x="140049" y="269897"/>
                  </a:cubicBezTo>
                  <a:cubicBezTo>
                    <a:pt x="176953" y="269897"/>
                    <a:pt x="213858" y="258493"/>
                    <a:pt x="239407" y="236635"/>
                  </a:cubicBezTo>
                  <a:lnTo>
                    <a:pt x="239407" y="160608"/>
                  </a:lnTo>
                  <a:lnTo>
                    <a:pt x="319841" y="160608"/>
                  </a:lnTo>
                  <a:lnTo>
                    <a:pt x="271581" y="267996"/>
                  </a:lnTo>
                  <a:lnTo>
                    <a:pt x="310378" y="267996"/>
                  </a:lnTo>
                  <a:lnTo>
                    <a:pt x="357692" y="160608"/>
                  </a:lnTo>
                  <a:lnTo>
                    <a:pt x="461782" y="160608"/>
                  </a:lnTo>
                  <a:lnTo>
                    <a:pt x="509096" y="267996"/>
                  </a:lnTo>
                  <a:lnTo>
                    <a:pt x="548839" y="267996"/>
                  </a:lnTo>
                  <a:lnTo>
                    <a:pt x="500579" y="160608"/>
                  </a:lnTo>
                  <a:lnTo>
                    <a:pt x="588583" y="160608"/>
                  </a:lnTo>
                  <a:lnTo>
                    <a:pt x="588583" y="267996"/>
                  </a:lnTo>
                  <a:lnTo>
                    <a:pt x="626434" y="267996"/>
                  </a:lnTo>
                  <a:lnTo>
                    <a:pt x="626434" y="160608"/>
                  </a:lnTo>
                  <a:lnTo>
                    <a:pt x="774999" y="160608"/>
                  </a:lnTo>
                  <a:lnTo>
                    <a:pt x="774999" y="129246"/>
                  </a:lnTo>
                  <a:lnTo>
                    <a:pt x="626434" y="129246"/>
                  </a:lnTo>
                  <a:lnTo>
                    <a:pt x="626434" y="36113"/>
                  </a:lnTo>
                  <a:lnTo>
                    <a:pt x="773106" y="36113"/>
                  </a:lnTo>
                  <a:close/>
                  <a:moveTo>
                    <a:pt x="370940" y="129246"/>
                  </a:moveTo>
                  <a:lnTo>
                    <a:pt x="408791" y="41815"/>
                  </a:lnTo>
                  <a:lnTo>
                    <a:pt x="446642" y="129246"/>
                  </a:lnTo>
                  <a:lnTo>
                    <a:pt x="370940" y="129246"/>
                  </a:lnTo>
                  <a:close/>
                </a:path>
              </a:pathLst>
            </a:custGeom>
            <a:grpFill/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DD8976C5-D5B3-AC4E-97BB-2575A75D59E9}"/>
              </a:ext>
            </a:extLst>
          </p:cNvPr>
          <p:cNvSpPr/>
          <p:nvPr userDrawn="1"/>
        </p:nvSpPr>
        <p:spPr>
          <a:xfrm>
            <a:off x="386517" y="7202078"/>
            <a:ext cx="292213" cy="169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889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067E8E6-0DFA-F643-8C58-ED98501F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716" y="1072708"/>
            <a:ext cx="8201042" cy="491190"/>
          </a:xfrm>
        </p:spPr>
        <p:txBody>
          <a:bodyPr>
            <a:noAutofit/>
          </a:bodyPr>
          <a:lstStyle>
            <a:lvl1pPr>
              <a:defRPr sz="2800" b="0" i="0">
                <a:solidFill>
                  <a:schemeClr val="accent1"/>
                </a:solidFill>
                <a:latin typeface="Montserrat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F2DEF522-DFB1-E54F-9341-EECF560024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0254" y="846377"/>
            <a:ext cx="8201042" cy="249279"/>
          </a:xfrm>
        </p:spPr>
        <p:txBody>
          <a:bodyPr>
            <a:noAutofit/>
          </a:bodyPr>
          <a:lstStyle>
            <a:lvl1pPr marL="0" indent="0">
              <a:buNone/>
              <a:defRPr sz="1100" b="1" i="0" spc="50" baseline="0">
                <a:solidFill>
                  <a:schemeClr val="accent2"/>
                </a:solidFill>
                <a:latin typeface="Montserrat SemiBold" pitchFamily="2" charset="77"/>
              </a:defRPr>
            </a:lvl1pPr>
            <a:lvl2pPr marL="400965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2pPr>
            <a:lvl3pPr marL="801929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3pPr>
            <a:lvl4pPr marL="1202893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4pPr>
            <a:lvl5pPr marL="1603858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42D06B0-3A28-DD48-B2B3-05A1E049F526}"/>
              </a:ext>
            </a:extLst>
          </p:cNvPr>
          <p:cNvCxnSpPr>
            <a:cxnSpLocks/>
          </p:cNvCxnSpPr>
          <p:nvPr userDrawn="1"/>
        </p:nvCxnSpPr>
        <p:spPr>
          <a:xfrm>
            <a:off x="-6288" y="926414"/>
            <a:ext cx="865877" cy="0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37DF4FBE-1F97-734B-9B31-0CBF041125BA}"/>
              </a:ext>
            </a:extLst>
          </p:cNvPr>
          <p:cNvSpPr/>
          <p:nvPr userDrawn="1"/>
        </p:nvSpPr>
        <p:spPr>
          <a:xfrm>
            <a:off x="758645" y="863288"/>
            <a:ext cx="124684" cy="124684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C7E18CE-E7E1-4542-8518-32BB6440EE84}"/>
              </a:ext>
            </a:extLst>
          </p:cNvPr>
          <p:cNvCxnSpPr>
            <a:cxnSpLocks/>
          </p:cNvCxnSpPr>
          <p:nvPr userDrawn="1"/>
        </p:nvCxnSpPr>
        <p:spPr>
          <a:xfrm flipV="1">
            <a:off x="820987" y="999089"/>
            <a:ext cx="0" cy="6560586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aphic 2">
            <a:extLst>
              <a:ext uri="{FF2B5EF4-FFF2-40B4-BE49-F238E27FC236}">
                <a16:creationId xmlns:a16="http://schemas.microsoft.com/office/drawing/2014/main" id="{E34F1416-5C9A-9A47-9543-3FF20832C86F}"/>
              </a:ext>
            </a:extLst>
          </p:cNvPr>
          <p:cNvGrpSpPr/>
          <p:nvPr userDrawn="1"/>
        </p:nvGrpSpPr>
        <p:grpSpPr>
          <a:xfrm>
            <a:off x="9291762" y="187734"/>
            <a:ext cx="1056528" cy="1014371"/>
            <a:chOff x="2483923" y="1506664"/>
            <a:chExt cx="1362708" cy="1319237"/>
          </a:xfrm>
        </p:grpSpPr>
        <p:sp>
          <p:nvSpPr>
            <p:cNvPr id="22" name="Graphic 2">
              <a:extLst>
                <a:ext uri="{FF2B5EF4-FFF2-40B4-BE49-F238E27FC236}">
                  <a16:creationId xmlns:a16="http://schemas.microsoft.com/office/drawing/2014/main" id="{D3292D8B-211E-5649-BA3B-08EED5913119}"/>
                </a:ext>
              </a:extLst>
            </p:cNvPr>
            <p:cNvSpPr/>
            <p:nvPr/>
          </p:nvSpPr>
          <p:spPr>
            <a:xfrm>
              <a:off x="2483923" y="1506664"/>
              <a:ext cx="1362708" cy="1319237"/>
            </a:xfrm>
            <a:custGeom>
              <a:avLst/>
              <a:gdLst>
                <a:gd name="connsiteX0" fmla="*/ 666303 w 1362708"/>
                <a:gd name="connsiteY0" fmla="*/ 1319238 h 1319237"/>
                <a:gd name="connsiteX1" fmla="*/ 399454 w 1362708"/>
                <a:gd name="connsiteY1" fmla="*/ 1263168 h 1319237"/>
                <a:gd name="connsiteX2" fmla="*/ 198844 w 1362708"/>
                <a:gd name="connsiteY2" fmla="*/ 1110163 h 1319237"/>
                <a:gd name="connsiteX3" fmla="*/ 2019 w 1362708"/>
                <a:gd name="connsiteY3" fmla="*/ 595079 h 1319237"/>
                <a:gd name="connsiteX4" fmla="*/ 237641 w 1362708"/>
                <a:gd name="connsiteY4" fmla="*/ 185482 h 1319237"/>
                <a:gd name="connsiteX5" fmla="*/ 250889 w 1362708"/>
                <a:gd name="connsiteY5" fmla="*/ 172177 h 1319237"/>
                <a:gd name="connsiteX6" fmla="*/ 689960 w 1362708"/>
                <a:gd name="connsiteY6" fmla="*/ 166 h 1319237"/>
                <a:gd name="connsiteX7" fmla="*/ 1108214 w 1362708"/>
                <a:gd name="connsiteY7" fmla="*/ 140816 h 1319237"/>
                <a:gd name="connsiteX8" fmla="*/ 1338158 w 1362708"/>
                <a:gd name="connsiteY8" fmla="*/ 488640 h 1319237"/>
                <a:gd name="connsiteX9" fmla="*/ 1192432 w 1362708"/>
                <a:gd name="connsiteY9" fmla="*/ 1076901 h 1319237"/>
                <a:gd name="connsiteX10" fmla="*/ 847988 w 1362708"/>
                <a:gd name="connsiteY10" fmla="*/ 1295479 h 1319237"/>
                <a:gd name="connsiteX11" fmla="*/ 666303 w 1362708"/>
                <a:gd name="connsiteY11" fmla="*/ 1319238 h 1319237"/>
                <a:gd name="connsiteX12" fmla="*/ 304827 w 1362708"/>
                <a:gd name="connsiteY12" fmla="*/ 1184290 h 1319237"/>
                <a:gd name="connsiteX13" fmla="*/ 407024 w 1362708"/>
                <a:gd name="connsiteY13" fmla="*/ 1245111 h 1319237"/>
                <a:gd name="connsiteX14" fmla="*/ 1070363 w 1362708"/>
                <a:gd name="connsiteY14" fmla="*/ 1168134 h 1319237"/>
                <a:gd name="connsiteX15" fmla="*/ 890570 w 1362708"/>
                <a:gd name="connsiteY15" fmla="*/ 1246062 h 1319237"/>
                <a:gd name="connsiteX16" fmla="*/ 304827 w 1362708"/>
                <a:gd name="connsiteY16" fmla="*/ 1184290 h 1319237"/>
                <a:gd name="connsiteX17" fmla="*/ 212092 w 1362708"/>
                <a:gd name="connsiteY17" fmla="*/ 1094957 h 1319237"/>
                <a:gd name="connsiteX18" fmla="*/ 287794 w 1362708"/>
                <a:gd name="connsiteY18" fmla="*/ 1151978 h 1319237"/>
                <a:gd name="connsiteX19" fmla="*/ 886785 w 1362708"/>
                <a:gd name="connsiteY19" fmla="*/ 1226104 h 1319237"/>
                <a:gd name="connsiteX20" fmla="*/ 1175399 w 1362708"/>
                <a:gd name="connsiteY20" fmla="*/ 1065497 h 1319237"/>
                <a:gd name="connsiteX21" fmla="*/ 1176345 w 1362708"/>
                <a:gd name="connsiteY21" fmla="*/ 1064547 h 1319237"/>
                <a:gd name="connsiteX22" fmla="*/ 1194325 w 1362708"/>
                <a:gd name="connsiteY22" fmla="*/ 1038887 h 1319237"/>
                <a:gd name="connsiteX23" fmla="*/ 1288952 w 1362708"/>
                <a:gd name="connsiteY23" fmla="*/ 767090 h 1319237"/>
                <a:gd name="connsiteX24" fmla="*/ 1085503 w 1362708"/>
                <a:gd name="connsiteY24" fmla="*/ 236800 h 1319237"/>
                <a:gd name="connsiteX25" fmla="*/ 525309 w 1362708"/>
                <a:gd name="connsiteY25" fmla="*/ 59087 h 1319237"/>
                <a:gd name="connsiteX26" fmla="*/ 513953 w 1362708"/>
                <a:gd name="connsiteY26" fmla="*/ 50534 h 1319237"/>
                <a:gd name="connsiteX27" fmla="*/ 514900 w 1362708"/>
                <a:gd name="connsiteY27" fmla="*/ 45782 h 1319237"/>
                <a:gd name="connsiteX28" fmla="*/ 328483 w 1362708"/>
                <a:gd name="connsiteY28" fmla="*/ 137015 h 1319237"/>
                <a:gd name="connsiteX29" fmla="*/ 822439 w 1362708"/>
                <a:gd name="connsiteY29" fmla="*/ 124660 h 1319237"/>
                <a:gd name="connsiteX30" fmla="*/ 827170 w 1362708"/>
                <a:gd name="connsiteY30" fmla="*/ 137965 h 1319237"/>
                <a:gd name="connsiteX31" fmla="*/ 813922 w 1362708"/>
                <a:gd name="connsiteY31" fmla="*/ 142717 h 1319237"/>
                <a:gd name="connsiteX32" fmla="*/ 295364 w 1362708"/>
                <a:gd name="connsiteY32" fmla="*/ 174078 h 1319237"/>
                <a:gd name="connsiteX33" fmla="*/ 248996 w 1362708"/>
                <a:gd name="connsiteY33" fmla="*/ 201638 h 1319237"/>
                <a:gd name="connsiteX34" fmla="*/ 73936 w 1362708"/>
                <a:gd name="connsiteY34" fmla="*/ 547562 h 1319237"/>
                <a:gd name="connsiteX35" fmla="*/ 212092 w 1362708"/>
                <a:gd name="connsiteY35" fmla="*/ 1094957 h 1319237"/>
                <a:gd name="connsiteX36" fmla="*/ 606688 w 1362708"/>
                <a:gd name="connsiteY36" fmla="*/ 34378 h 1319237"/>
                <a:gd name="connsiteX37" fmla="*/ 1099697 w 1362708"/>
                <a:gd name="connsiteY37" fmla="*/ 221595 h 1319237"/>
                <a:gd name="connsiteX38" fmla="*/ 1308824 w 1362708"/>
                <a:gd name="connsiteY38" fmla="*/ 768991 h 1319237"/>
                <a:gd name="connsiteX39" fmla="*/ 1250155 w 1362708"/>
                <a:gd name="connsiteY39" fmla="*/ 979966 h 1319237"/>
                <a:gd name="connsiteX40" fmla="*/ 1317340 w 1362708"/>
                <a:gd name="connsiteY40" fmla="*/ 494342 h 1319237"/>
                <a:gd name="connsiteX41" fmla="*/ 688068 w 1362708"/>
                <a:gd name="connsiteY41" fmla="*/ 20123 h 1319237"/>
                <a:gd name="connsiteX42" fmla="*/ 548019 w 1362708"/>
                <a:gd name="connsiteY42" fmla="*/ 36279 h 1319237"/>
                <a:gd name="connsiteX43" fmla="*/ 606688 w 1362708"/>
                <a:gd name="connsiteY43" fmla="*/ 34378 h 1319237"/>
                <a:gd name="connsiteX44" fmla="*/ 160993 w 1362708"/>
                <a:gd name="connsiteY44" fmla="*/ 275764 h 1319237"/>
                <a:gd name="connsiteX45" fmla="*/ 21890 w 1362708"/>
                <a:gd name="connsiteY45" fmla="*/ 596979 h 1319237"/>
                <a:gd name="connsiteX46" fmla="*/ 112733 w 1362708"/>
                <a:gd name="connsiteY46" fmla="*/ 969513 h 1319237"/>
                <a:gd name="connsiteX47" fmla="*/ 53118 w 1362708"/>
                <a:gd name="connsiteY47" fmla="*/ 545661 h 1319237"/>
                <a:gd name="connsiteX48" fmla="*/ 160993 w 1362708"/>
                <a:gd name="connsiteY48" fmla="*/ 275764 h 1319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362708" h="1319237">
                  <a:moveTo>
                    <a:pt x="666303" y="1319238"/>
                  </a:moveTo>
                  <a:cubicBezTo>
                    <a:pt x="572622" y="1319238"/>
                    <a:pt x="481780" y="1300231"/>
                    <a:pt x="399454" y="1263168"/>
                  </a:cubicBezTo>
                  <a:cubicBezTo>
                    <a:pt x="316182" y="1225154"/>
                    <a:pt x="249943" y="1171935"/>
                    <a:pt x="198844" y="1110163"/>
                  </a:cubicBezTo>
                  <a:cubicBezTo>
                    <a:pt x="67312" y="988519"/>
                    <a:pt x="-14068" y="784196"/>
                    <a:pt x="2019" y="595079"/>
                  </a:cubicBezTo>
                  <a:cubicBezTo>
                    <a:pt x="19998" y="381252"/>
                    <a:pt x="130712" y="256757"/>
                    <a:pt x="237641" y="185482"/>
                  </a:cubicBezTo>
                  <a:cubicBezTo>
                    <a:pt x="242372" y="180730"/>
                    <a:pt x="247104" y="176929"/>
                    <a:pt x="250889" y="172177"/>
                  </a:cubicBezTo>
                  <a:cubicBezTo>
                    <a:pt x="373905" y="58136"/>
                    <a:pt x="529094" y="-3636"/>
                    <a:pt x="689960" y="166"/>
                  </a:cubicBezTo>
                  <a:cubicBezTo>
                    <a:pt x="849881" y="3017"/>
                    <a:pt x="994661" y="52434"/>
                    <a:pt x="1108214" y="140816"/>
                  </a:cubicBezTo>
                  <a:cubicBezTo>
                    <a:pt x="1217982" y="226347"/>
                    <a:pt x="1297469" y="347040"/>
                    <a:pt x="1338158" y="488640"/>
                  </a:cubicBezTo>
                  <a:cubicBezTo>
                    <a:pt x="1400613" y="707219"/>
                    <a:pt x="1340997" y="948605"/>
                    <a:pt x="1192432" y="1076901"/>
                  </a:cubicBezTo>
                  <a:cubicBezTo>
                    <a:pt x="1111999" y="1181438"/>
                    <a:pt x="990876" y="1258416"/>
                    <a:pt x="847988" y="1295479"/>
                  </a:cubicBezTo>
                  <a:cubicBezTo>
                    <a:pt x="786480" y="1311635"/>
                    <a:pt x="725919" y="1319238"/>
                    <a:pt x="666303" y="1319238"/>
                  </a:cubicBezTo>
                  <a:close/>
                  <a:moveTo>
                    <a:pt x="304827" y="1184290"/>
                  </a:moveTo>
                  <a:cubicBezTo>
                    <a:pt x="335107" y="1207098"/>
                    <a:pt x="369173" y="1228005"/>
                    <a:pt x="407024" y="1245111"/>
                  </a:cubicBezTo>
                  <a:cubicBezTo>
                    <a:pt x="619936" y="1342046"/>
                    <a:pt x="888678" y="1303082"/>
                    <a:pt x="1070363" y="1168134"/>
                  </a:cubicBezTo>
                  <a:cubicBezTo>
                    <a:pt x="1006962" y="1208048"/>
                    <a:pt x="946401" y="1234657"/>
                    <a:pt x="890570" y="1246062"/>
                  </a:cubicBezTo>
                  <a:cubicBezTo>
                    <a:pt x="672927" y="1290728"/>
                    <a:pt x="466640" y="1268870"/>
                    <a:pt x="304827" y="1184290"/>
                  </a:cubicBezTo>
                  <a:close/>
                  <a:moveTo>
                    <a:pt x="212092" y="1094957"/>
                  </a:moveTo>
                  <a:cubicBezTo>
                    <a:pt x="235749" y="1116815"/>
                    <a:pt x="261298" y="1136772"/>
                    <a:pt x="287794" y="1151978"/>
                  </a:cubicBezTo>
                  <a:cubicBezTo>
                    <a:pt x="448660" y="1246062"/>
                    <a:pt x="660626" y="1272671"/>
                    <a:pt x="886785" y="1226104"/>
                  </a:cubicBezTo>
                  <a:cubicBezTo>
                    <a:pt x="972896" y="1208048"/>
                    <a:pt x="1070363" y="1153879"/>
                    <a:pt x="1175399" y="1065497"/>
                  </a:cubicBezTo>
                  <a:cubicBezTo>
                    <a:pt x="1175399" y="1065497"/>
                    <a:pt x="1176345" y="1064547"/>
                    <a:pt x="1176345" y="1064547"/>
                  </a:cubicBezTo>
                  <a:cubicBezTo>
                    <a:pt x="1182969" y="1055994"/>
                    <a:pt x="1188647" y="1047440"/>
                    <a:pt x="1194325" y="1038887"/>
                  </a:cubicBezTo>
                  <a:cubicBezTo>
                    <a:pt x="1245423" y="962860"/>
                    <a:pt x="1278543" y="866876"/>
                    <a:pt x="1288952" y="767090"/>
                  </a:cubicBezTo>
                  <a:cubicBezTo>
                    <a:pt x="1308824" y="574171"/>
                    <a:pt x="1231229" y="370798"/>
                    <a:pt x="1085503" y="236800"/>
                  </a:cubicBezTo>
                  <a:cubicBezTo>
                    <a:pt x="940723" y="102802"/>
                    <a:pt x="725919" y="35328"/>
                    <a:pt x="525309" y="59087"/>
                  </a:cubicBezTo>
                  <a:cubicBezTo>
                    <a:pt x="519631" y="60037"/>
                    <a:pt x="514900" y="56236"/>
                    <a:pt x="513953" y="50534"/>
                  </a:cubicBezTo>
                  <a:cubicBezTo>
                    <a:pt x="513953" y="48633"/>
                    <a:pt x="513953" y="47683"/>
                    <a:pt x="514900" y="45782"/>
                  </a:cubicBezTo>
                  <a:cubicBezTo>
                    <a:pt x="449607" y="65739"/>
                    <a:pt x="386206" y="97100"/>
                    <a:pt x="328483" y="137015"/>
                  </a:cubicBezTo>
                  <a:cubicBezTo>
                    <a:pt x="464747" y="85696"/>
                    <a:pt x="704154" y="69540"/>
                    <a:pt x="822439" y="124660"/>
                  </a:cubicBezTo>
                  <a:cubicBezTo>
                    <a:pt x="827170" y="126561"/>
                    <a:pt x="830009" y="133213"/>
                    <a:pt x="827170" y="137965"/>
                  </a:cubicBezTo>
                  <a:cubicBezTo>
                    <a:pt x="825278" y="142717"/>
                    <a:pt x="818654" y="145568"/>
                    <a:pt x="813922" y="142717"/>
                  </a:cubicBezTo>
                  <a:cubicBezTo>
                    <a:pt x="687121" y="83796"/>
                    <a:pt x="413648" y="110405"/>
                    <a:pt x="295364" y="174078"/>
                  </a:cubicBezTo>
                  <a:cubicBezTo>
                    <a:pt x="280223" y="182631"/>
                    <a:pt x="264137" y="191184"/>
                    <a:pt x="248996" y="201638"/>
                  </a:cubicBezTo>
                  <a:cubicBezTo>
                    <a:pt x="155315" y="291920"/>
                    <a:pt x="87183" y="409762"/>
                    <a:pt x="73936" y="547562"/>
                  </a:cubicBezTo>
                  <a:cubicBezTo>
                    <a:pt x="55010" y="728126"/>
                    <a:pt x="88130" y="941002"/>
                    <a:pt x="212092" y="1094957"/>
                  </a:cubicBezTo>
                  <a:close/>
                  <a:moveTo>
                    <a:pt x="606688" y="34378"/>
                  </a:moveTo>
                  <a:cubicBezTo>
                    <a:pt x="787427" y="34378"/>
                    <a:pt x="970058" y="102802"/>
                    <a:pt x="1099697" y="221595"/>
                  </a:cubicBezTo>
                  <a:cubicBezTo>
                    <a:pt x="1249209" y="359394"/>
                    <a:pt x="1329642" y="569419"/>
                    <a:pt x="1308824" y="768991"/>
                  </a:cubicBezTo>
                  <a:cubicBezTo>
                    <a:pt x="1301254" y="843117"/>
                    <a:pt x="1280436" y="916294"/>
                    <a:pt x="1250155" y="979966"/>
                  </a:cubicBezTo>
                  <a:cubicBezTo>
                    <a:pt x="1338158" y="850720"/>
                    <a:pt x="1366547" y="665404"/>
                    <a:pt x="1317340" y="494342"/>
                  </a:cubicBezTo>
                  <a:cubicBezTo>
                    <a:pt x="1234068" y="203538"/>
                    <a:pt x="999392" y="26775"/>
                    <a:pt x="688068" y="20123"/>
                  </a:cubicBezTo>
                  <a:cubicBezTo>
                    <a:pt x="642647" y="19172"/>
                    <a:pt x="595333" y="24874"/>
                    <a:pt x="548019" y="36279"/>
                  </a:cubicBezTo>
                  <a:cubicBezTo>
                    <a:pt x="567891" y="35328"/>
                    <a:pt x="587763" y="34378"/>
                    <a:pt x="606688" y="34378"/>
                  </a:cubicBezTo>
                  <a:close/>
                  <a:moveTo>
                    <a:pt x="160993" y="275764"/>
                  </a:moveTo>
                  <a:cubicBezTo>
                    <a:pt x="91915" y="347040"/>
                    <a:pt x="34192" y="450627"/>
                    <a:pt x="21890" y="596979"/>
                  </a:cubicBezTo>
                  <a:cubicBezTo>
                    <a:pt x="11481" y="722424"/>
                    <a:pt x="47440" y="858323"/>
                    <a:pt x="112733" y="969513"/>
                  </a:cubicBezTo>
                  <a:cubicBezTo>
                    <a:pt x="54064" y="834564"/>
                    <a:pt x="38923" y="681559"/>
                    <a:pt x="53118" y="545661"/>
                  </a:cubicBezTo>
                  <a:cubicBezTo>
                    <a:pt x="62580" y="454428"/>
                    <a:pt x="101378" y="359394"/>
                    <a:pt x="160993" y="275764"/>
                  </a:cubicBezTo>
                  <a:close/>
                </a:path>
              </a:pathLst>
            </a:custGeom>
            <a:solidFill>
              <a:srgbClr val="B58150"/>
            </a:solidFill>
            <a:ln w="94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dirty="0"/>
            </a:p>
          </p:txBody>
        </p:sp>
        <p:grpSp>
          <p:nvGrpSpPr>
            <p:cNvPr id="23" name="Graphic 2">
              <a:extLst>
                <a:ext uri="{FF2B5EF4-FFF2-40B4-BE49-F238E27FC236}">
                  <a16:creationId xmlns:a16="http://schemas.microsoft.com/office/drawing/2014/main" id="{235422E9-CA73-1445-BC4A-16A3FB06485B}"/>
                </a:ext>
              </a:extLst>
            </p:cNvPr>
            <p:cNvGrpSpPr/>
            <p:nvPr/>
          </p:nvGrpSpPr>
          <p:grpSpPr>
            <a:xfrm>
              <a:off x="2614635" y="2044722"/>
              <a:ext cx="1095785" cy="269896"/>
              <a:chOff x="2614635" y="2044722"/>
              <a:chExt cx="1095785" cy="269896"/>
            </a:xfrm>
            <a:solidFill>
              <a:srgbClr val="D6D1CA"/>
            </a:solidFill>
          </p:grpSpPr>
          <p:sp>
            <p:nvSpPr>
              <p:cNvPr id="24" name="Graphic 2">
                <a:extLst>
                  <a:ext uri="{FF2B5EF4-FFF2-40B4-BE49-F238E27FC236}">
                    <a16:creationId xmlns:a16="http://schemas.microsoft.com/office/drawing/2014/main" id="{4CFDFAD4-BC23-7243-935D-C8990AD2970E}"/>
                  </a:ext>
                </a:extLst>
              </p:cNvPr>
              <p:cNvSpPr/>
              <p:nvPr/>
            </p:nvSpPr>
            <p:spPr>
              <a:xfrm>
                <a:off x="3612955" y="2173968"/>
                <a:ext cx="97466" cy="31361"/>
              </a:xfrm>
              <a:custGeom>
                <a:avLst/>
                <a:gdLst>
                  <a:gd name="connsiteX0" fmla="*/ 0 w 97466"/>
                  <a:gd name="connsiteY0" fmla="*/ 0 h 31361"/>
                  <a:gd name="connsiteX1" fmla="*/ 97466 w 97466"/>
                  <a:gd name="connsiteY1" fmla="*/ 0 h 31361"/>
                  <a:gd name="connsiteX2" fmla="*/ 97466 w 97466"/>
                  <a:gd name="connsiteY2" fmla="*/ 31361 h 31361"/>
                  <a:gd name="connsiteX3" fmla="*/ 0 w 97466"/>
                  <a:gd name="connsiteY3" fmla="*/ 31361 h 313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466" h="31361">
                    <a:moveTo>
                      <a:pt x="0" y="0"/>
                    </a:moveTo>
                    <a:lnTo>
                      <a:pt x="97466" y="0"/>
                    </a:lnTo>
                    <a:lnTo>
                      <a:pt x="97466" y="31361"/>
                    </a:lnTo>
                    <a:lnTo>
                      <a:pt x="0" y="31361"/>
                    </a:lnTo>
                    <a:close/>
                  </a:path>
                </a:pathLst>
              </a:custGeom>
              <a:solidFill>
                <a:schemeClr val="accent1"/>
              </a:solidFill>
              <a:ln w="94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25" name="Graphic 2">
                <a:extLst>
                  <a:ext uri="{FF2B5EF4-FFF2-40B4-BE49-F238E27FC236}">
                    <a16:creationId xmlns:a16="http://schemas.microsoft.com/office/drawing/2014/main" id="{580D2997-A8A6-1748-8B63-7D6A52CB2BC9}"/>
                  </a:ext>
                </a:extLst>
              </p:cNvPr>
              <p:cNvSpPr/>
              <p:nvPr/>
            </p:nvSpPr>
            <p:spPr>
              <a:xfrm>
                <a:off x="2614635" y="2173968"/>
                <a:ext cx="97466" cy="31361"/>
              </a:xfrm>
              <a:custGeom>
                <a:avLst/>
                <a:gdLst>
                  <a:gd name="connsiteX0" fmla="*/ 0 w 97466"/>
                  <a:gd name="connsiteY0" fmla="*/ 0 h 31361"/>
                  <a:gd name="connsiteX1" fmla="*/ 97466 w 97466"/>
                  <a:gd name="connsiteY1" fmla="*/ 0 h 31361"/>
                  <a:gd name="connsiteX2" fmla="*/ 97466 w 97466"/>
                  <a:gd name="connsiteY2" fmla="*/ 31361 h 31361"/>
                  <a:gd name="connsiteX3" fmla="*/ 0 w 97466"/>
                  <a:gd name="connsiteY3" fmla="*/ 31361 h 313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466" h="31361">
                    <a:moveTo>
                      <a:pt x="0" y="0"/>
                    </a:moveTo>
                    <a:lnTo>
                      <a:pt x="97466" y="0"/>
                    </a:lnTo>
                    <a:lnTo>
                      <a:pt x="97466" y="31361"/>
                    </a:lnTo>
                    <a:lnTo>
                      <a:pt x="0" y="31361"/>
                    </a:lnTo>
                    <a:close/>
                  </a:path>
                </a:pathLst>
              </a:custGeom>
              <a:solidFill>
                <a:schemeClr val="accent1"/>
              </a:solidFill>
              <a:ln w="94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/>
              </a:p>
            </p:txBody>
          </p:sp>
          <p:sp>
            <p:nvSpPr>
              <p:cNvPr id="26" name="Graphic 2">
                <a:extLst>
                  <a:ext uri="{FF2B5EF4-FFF2-40B4-BE49-F238E27FC236}">
                    <a16:creationId xmlns:a16="http://schemas.microsoft.com/office/drawing/2014/main" id="{764A30E5-5983-5149-8FF3-F68EF3B90AA7}"/>
                  </a:ext>
                </a:extLst>
              </p:cNvPr>
              <p:cNvSpPr/>
              <p:nvPr/>
            </p:nvSpPr>
            <p:spPr>
              <a:xfrm>
                <a:off x="2769824" y="2044722"/>
                <a:ext cx="774998" cy="269896"/>
              </a:xfrm>
              <a:custGeom>
                <a:avLst/>
                <a:gdLst>
                  <a:gd name="connsiteX0" fmla="*/ 773106 w 774998"/>
                  <a:gd name="connsiteY0" fmla="*/ 36113 h 269896"/>
                  <a:gd name="connsiteX1" fmla="*/ 773106 w 774998"/>
                  <a:gd name="connsiteY1" fmla="*/ 3801 h 269896"/>
                  <a:gd name="connsiteX2" fmla="*/ 586690 w 774998"/>
                  <a:gd name="connsiteY2" fmla="*/ 3801 h 269896"/>
                  <a:gd name="connsiteX3" fmla="*/ 586690 w 774998"/>
                  <a:gd name="connsiteY3" fmla="*/ 130197 h 269896"/>
                  <a:gd name="connsiteX4" fmla="*/ 485439 w 774998"/>
                  <a:gd name="connsiteY4" fmla="*/ 130197 h 269896"/>
                  <a:gd name="connsiteX5" fmla="*/ 427716 w 774998"/>
                  <a:gd name="connsiteY5" fmla="*/ 3801 h 269896"/>
                  <a:gd name="connsiteX6" fmla="*/ 390811 w 774998"/>
                  <a:gd name="connsiteY6" fmla="*/ 3801 h 269896"/>
                  <a:gd name="connsiteX7" fmla="*/ 334035 w 774998"/>
                  <a:gd name="connsiteY7" fmla="*/ 130197 h 269896"/>
                  <a:gd name="connsiteX8" fmla="*/ 203449 w 774998"/>
                  <a:gd name="connsiteY8" fmla="*/ 130197 h 269896"/>
                  <a:gd name="connsiteX9" fmla="*/ 203449 w 774998"/>
                  <a:gd name="connsiteY9" fmla="*/ 161558 h 269896"/>
                  <a:gd name="connsiteX10" fmla="*/ 203449 w 774998"/>
                  <a:gd name="connsiteY10" fmla="*/ 161558 h 269896"/>
                  <a:gd name="connsiteX11" fmla="*/ 203449 w 774998"/>
                  <a:gd name="connsiteY11" fmla="*/ 220479 h 269896"/>
                  <a:gd name="connsiteX12" fmla="*/ 141941 w 774998"/>
                  <a:gd name="connsiteY12" fmla="*/ 237585 h 269896"/>
                  <a:gd name="connsiteX13" fmla="*/ 36905 w 774998"/>
                  <a:gd name="connsiteY13" fmla="*/ 135899 h 269896"/>
                  <a:gd name="connsiteX14" fmla="*/ 141941 w 774998"/>
                  <a:gd name="connsiteY14" fmla="*/ 34212 h 269896"/>
                  <a:gd name="connsiteX15" fmla="*/ 218589 w 774998"/>
                  <a:gd name="connsiteY15" fmla="*/ 64623 h 269896"/>
                  <a:gd name="connsiteX16" fmla="*/ 242246 w 774998"/>
                  <a:gd name="connsiteY16" fmla="*/ 40865 h 269896"/>
                  <a:gd name="connsiteX17" fmla="*/ 140995 w 774998"/>
                  <a:gd name="connsiteY17" fmla="*/ 0 h 269896"/>
                  <a:gd name="connsiteX18" fmla="*/ 0 w 774998"/>
                  <a:gd name="connsiteY18" fmla="*/ 134948 h 269896"/>
                  <a:gd name="connsiteX19" fmla="*/ 140049 w 774998"/>
                  <a:gd name="connsiteY19" fmla="*/ 269897 h 269896"/>
                  <a:gd name="connsiteX20" fmla="*/ 239407 w 774998"/>
                  <a:gd name="connsiteY20" fmla="*/ 236635 h 269896"/>
                  <a:gd name="connsiteX21" fmla="*/ 239407 w 774998"/>
                  <a:gd name="connsiteY21" fmla="*/ 160608 h 269896"/>
                  <a:gd name="connsiteX22" fmla="*/ 319841 w 774998"/>
                  <a:gd name="connsiteY22" fmla="*/ 160608 h 269896"/>
                  <a:gd name="connsiteX23" fmla="*/ 271581 w 774998"/>
                  <a:gd name="connsiteY23" fmla="*/ 267996 h 269896"/>
                  <a:gd name="connsiteX24" fmla="*/ 310378 w 774998"/>
                  <a:gd name="connsiteY24" fmla="*/ 267996 h 269896"/>
                  <a:gd name="connsiteX25" fmla="*/ 357692 w 774998"/>
                  <a:gd name="connsiteY25" fmla="*/ 160608 h 269896"/>
                  <a:gd name="connsiteX26" fmla="*/ 461782 w 774998"/>
                  <a:gd name="connsiteY26" fmla="*/ 160608 h 269896"/>
                  <a:gd name="connsiteX27" fmla="*/ 509096 w 774998"/>
                  <a:gd name="connsiteY27" fmla="*/ 267996 h 269896"/>
                  <a:gd name="connsiteX28" fmla="*/ 548839 w 774998"/>
                  <a:gd name="connsiteY28" fmla="*/ 267996 h 269896"/>
                  <a:gd name="connsiteX29" fmla="*/ 500579 w 774998"/>
                  <a:gd name="connsiteY29" fmla="*/ 160608 h 269896"/>
                  <a:gd name="connsiteX30" fmla="*/ 588583 w 774998"/>
                  <a:gd name="connsiteY30" fmla="*/ 160608 h 269896"/>
                  <a:gd name="connsiteX31" fmla="*/ 588583 w 774998"/>
                  <a:gd name="connsiteY31" fmla="*/ 267996 h 269896"/>
                  <a:gd name="connsiteX32" fmla="*/ 626434 w 774998"/>
                  <a:gd name="connsiteY32" fmla="*/ 267996 h 269896"/>
                  <a:gd name="connsiteX33" fmla="*/ 626434 w 774998"/>
                  <a:gd name="connsiteY33" fmla="*/ 160608 h 269896"/>
                  <a:gd name="connsiteX34" fmla="*/ 774999 w 774998"/>
                  <a:gd name="connsiteY34" fmla="*/ 160608 h 269896"/>
                  <a:gd name="connsiteX35" fmla="*/ 774999 w 774998"/>
                  <a:gd name="connsiteY35" fmla="*/ 129246 h 269896"/>
                  <a:gd name="connsiteX36" fmla="*/ 626434 w 774998"/>
                  <a:gd name="connsiteY36" fmla="*/ 129246 h 269896"/>
                  <a:gd name="connsiteX37" fmla="*/ 626434 w 774998"/>
                  <a:gd name="connsiteY37" fmla="*/ 36113 h 269896"/>
                  <a:gd name="connsiteX38" fmla="*/ 773106 w 774998"/>
                  <a:gd name="connsiteY38" fmla="*/ 36113 h 269896"/>
                  <a:gd name="connsiteX39" fmla="*/ 370940 w 774998"/>
                  <a:gd name="connsiteY39" fmla="*/ 129246 h 269896"/>
                  <a:gd name="connsiteX40" fmla="*/ 408791 w 774998"/>
                  <a:gd name="connsiteY40" fmla="*/ 41815 h 269896"/>
                  <a:gd name="connsiteX41" fmla="*/ 446642 w 774998"/>
                  <a:gd name="connsiteY41" fmla="*/ 129246 h 269896"/>
                  <a:gd name="connsiteX42" fmla="*/ 370940 w 774998"/>
                  <a:gd name="connsiteY42" fmla="*/ 129246 h 269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774998" h="269896">
                    <a:moveTo>
                      <a:pt x="773106" y="36113"/>
                    </a:moveTo>
                    <a:lnTo>
                      <a:pt x="773106" y="3801"/>
                    </a:lnTo>
                    <a:lnTo>
                      <a:pt x="586690" y="3801"/>
                    </a:lnTo>
                    <a:lnTo>
                      <a:pt x="586690" y="130197"/>
                    </a:lnTo>
                    <a:lnTo>
                      <a:pt x="485439" y="130197"/>
                    </a:lnTo>
                    <a:lnTo>
                      <a:pt x="427716" y="3801"/>
                    </a:lnTo>
                    <a:lnTo>
                      <a:pt x="390811" y="3801"/>
                    </a:lnTo>
                    <a:lnTo>
                      <a:pt x="334035" y="130197"/>
                    </a:lnTo>
                    <a:lnTo>
                      <a:pt x="203449" y="130197"/>
                    </a:lnTo>
                    <a:lnTo>
                      <a:pt x="203449" y="161558"/>
                    </a:lnTo>
                    <a:lnTo>
                      <a:pt x="203449" y="161558"/>
                    </a:lnTo>
                    <a:lnTo>
                      <a:pt x="203449" y="220479"/>
                    </a:lnTo>
                    <a:cubicBezTo>
                      <a:pt x="184524" y="232833"/>
                      <a:pt x="163705" y="237585"/>
                      <a:pt x="141941" y="237585"/>
                    </a:cubicBezTo>
                    <a:cubicBezTo>
                      <a:pt x="81380" y="237585"/>
                      <a:pt x="36905" y="193869"/>
                      <a:pt x="36905" y="135899"/>
                    </a:cubicBezTo>
                    <a:cubicBezTo>
                      <a:pt x="36905" y="76978"/>
                      <a:pt x="81380" y="34212"/>
                      <a:pt x="141941" y="34212"/>
                    </a:cubicBezTo>
                    <a:cubicBezTo>
                      <a:pt x="171276" y="34212"/>
                      <a:pt x="196825" y="43716"/>
                      <a:pt x="218589" y="64623"/>
                    </a:cubicBezTo>
                    <a:lnTo>
                      <a:pt x="242246" y="40865"/>
                    </a:lnTo>
                    <a:cubicBezTo>
                      <a:pt x="218589" y="14255"/>
                      <a:pt x="182631" y="0"/>
                      <a:pt x="140995" y="0"/>
                    </a:cubicBezTo>
                    <a:cubicBezTo>
                      <a:pt x="59615" y="0"/>
                      <a:pt x="0" y="57020"/>
                      <a:pt x="0" y="134948"/>
                    </a:cubicBezTo>
                    <a:cubicBezTo>
                      <a:pt x="0" y="212876"/>
                      <a:pt x="59615" y="269897"/>
                      <a:pt x="140049" y="269897"/>
                    </a:cubicBezTo>
                    <a:cubicBezTo>
                      <a:pt x="176953" y="269897"/>
                      <a:pt x="213858" y="258493"/>
                      <a:pt x="239407" y="236635"/>
                    </a:cubicBezTo>
                    <a:lnTo>
                      <a:pt x="239407" y="160608"/>
                    </a:lnTo>
                    <a:lnTo>
                      <a:pt x="319841" y="160608"/>
                    </a:lnTo>
                    <a:lnTo>
                      <a:pt x="271581" y="267996"/>
                    </a:lnTo>
                    <a:lnTo>
                      <a:pt x="310378" y="267996"/>
                    </a:lnTo>
                    <a:lnTo>
                      <a:pt x="357692" y="160608"/>
                    </a:lnTo>
                    <a:lnTo>
                      <a:pt x="461782" y="160608"/>
                    </a:lnTo>
                    <a:lnTo>
                      <a:pt x="509096" y="267996"/>
                    </a:lnTo>
                    <a:lnTo>
                      <a:pt x="548839" y="267996"/>
                    </a:lnTo>
                    <a:lnTo>
                      <a:pt x="500579" y="160608"/>
                    </a:lnTo>
                    <a:lnTo>
                      <a:pt x="588583" y="160608"/>
                    </a:lnTo>
                    <a:lnTo>
                      <a:pt x="588583" y="267996"/>
                    </a:lnTo>
                    <a:lnTo>
                      <a:pt x="626434" y="267996"/>
                    </a:lnTo>
                    <a:lnTo>
                      <a:pt x="626434" y="160608"/>
                    </a:lnTo>
                    <a:lnTo>
                      <a:pt x="774999" y="160608"/>
                    </a:lnTo>
                    <a:lnTo>
                      <a:pt x="774999" y="129246"/>
                    </a:lnTo>
                    <a:lnTo>
                      <a:pt x="626434" y="129246"/>
                    </a:lnTo>
                    <a:lnTo>
                      <a:pt x="626434" y="36113"/>
                    </a:lnTo>
                    <a:lnTo>
                      <a:pt x="773106" y="36113"/>
                    </a:lnTo>
                    <a:close/>
                    <a:moveTo>
                      <a:pt x="370940" y="129246"/>
                    </a:moveTo>
                    <a:lnTo>
                      <a:pt x="408791" y="41815"/>
                    </a:lnTo>
                    <a:lnTo>
                      <a:pt x="446642" y="129246"/>
                    </a:lnTo>
                    <a:lnTo>
                      <a:pt x="370940" y="129246"/>
                    </a:lnTo>
                    <a:close/>
                  </a:path>
                </a:pathLst>
              </a:custGeom>
              <a:solidFill>
                <a:schemeClr val="accent1"/>
              </a:solidFill>
              <a:ln w="94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AU" dirty="0"/>
              </a:p>
            </p:txBody>
          </p:sp>
        </p:grp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719184A-2DA8-004C-8B82-A41F2B69F70B}"/>
              </a:ext>
            </a:extLst>
          </p:cNvPr>
          <p:cNvCxnSpPr>
            <a:cxnSpLocks/>
          </p:cNvCxnSpPr>
          <p:nvPr userDrawn="1"/>
        </p:nvCxnSpPr>
        <p:spPr>
          <a:xfrm>
            <a:off x="-181429" y="710917"/>
            <a:ext cx="9483239" cy="0"/>
          </a:xfrm>
          <a:prstGeom prst="line">
            <a:avLst/>
          </a:prstGeom>
          <a:ln w="158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5AD5B3-D549-194F-AA7C-7D83F1C1C545}"/>
              </a:ext>
            </a:extLst>
          </p:cNvPr>
          <p:cNvCxnSpPr>
            <a:cxnSpLocks/>
          </p:cNvCxnSpPr>
          <p:nvPr userDrawn="1"/>
        </p:nvCxnSpPr>
        <p:spPr>
          <a:xfrm>
            <a:off x="10348290" y="710917"/>
            <a:ext cx="395910" cy="0"/>
          </a:xfrm>
          <a:prstGeom prst="line">
            <a:avLst/>
          </a:prstGeom>
          <a:ln w="158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78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866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3CFF-9BAE-4148-94B0-D9B15F1AF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3BC53-9126-264D-A64D-B8FFEF2DD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83C92-E689-F341-B155-F1DBAD8EA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C2B9F-6586-BC46-A2FA-6FBAB237D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3C53-8FAC-9844-B93F-3FDF52FFE177}" type="datetimeFigureOut">
              <a:rPr lang="en-US" smtClean="0"/>
              <a:t>6/24/21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F4318-4A9F-854B-876E-18F6F50F9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6E165-80F1-9748-9EEE-956F14F82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5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30C914-AE66-BE47-BAAF-CBB856BB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B49CA-08A1-B24A-BA45-109FA149B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2C1BC-CAF1-C041-9236-96F5B2FD8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3C53-8FAC-9844-B93F-3FDF52FFE177}" type="datetimeFigureOut">
              <a:rPr lang="en-US" smtClean="0"/>
              <a:t>6/24/21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71016-894E-9047-95F2-A5A77CB47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A4D22-A3A4-C54C-8F4E-9B53703E2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1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b="0" i="0" kern="1200">
          <a:solidFill>
            <a:schemeClr val="tx1"/>
          </a:solidFill>
          <a:latin typeface="Montserrat Medium" pitchFamily="2" charset="77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72E4-4C7F-ED40-8B29-9CCBF4CF7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>
                <a:solidFill>
                  <a:schemeClr val="accent1"/>
                </a:solidFill>
              </a:rPr>
              <a:t>Risk Management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BDA12936-0C16-D747-97B3-AEEE9E2EA8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AU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5592EC5-0B81-E543-B1A8-B0844F37F835}"/>
              </a:ext>
            </a:extLst>
          </p:cNvPr>
          <p:cNvGrpSpPr/>
          <p:nvPr/>
        </p:nvGrpSpPr>
        <p:grpSpPr>
          <a:xfrm>
            <a:off x="1185864" y="1882678"/>
            <a:ext cx="7705510" cy="360000"/>
            <a:chOff x="1185864" y="1533754"/>
            <a:chExt cx="7705510" cy="3600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2F2ACEF-77A9-4D48-A448-7583A30D5130}"/>
                </a:ext>
              </a:extLst>
            </p:cNvPr>
            <p:cNvCxnSpPr>
              <a:cxnSpLocks/>
            </p:cNvCxnSpPr>
            <p:nvPr/>
          </p:nvCxnSpPr>
          <p:spPr>
            <a:xfrm>
              <a:off x="1435336" y="1713754"/>
              <a:ext cx="6591720" cy="0"/>
            </a:xfrm>
            <a:prstGeom prst="line">
              <a:avLst/>
            </a:prstGeom>
            <a:ln w="1270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0542910-9C69-C749-A02F-D179F7C35E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5864" y="1533754"/>
              <a:ext cx="360000" cy="360000"/>
            </a:xfrm>
            <a:prstGeom prst="ellipse">
              <a:avLst/>
            </a:prstGeom>
            <a:solidFill>
              <a:schemeClr val="accent2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200" b="1" dirty="0">
                  <a:latin typeface="Montserrat SemiBold" pitchFamily="2" charset="77"/>
                </a:rPr>
                <a:t>1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349BDF7-8659-944C-BE6F-7BCD29315847}"/>
                </a:ext>
              </a:extLst>
            </p:cNvPr>
            <p:cNvSpPr/>
            <p:nvPr/>
          </p:nvSpPr>
          <p:spPr>
            <a:xfrm>
              <a:off x="1535867" y="1540260"/>
              <a:ext cx="875738" cy="3301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anchor="t" anchorCtr="0">
              <a:noAutofit/>
            </a:bodyPr>
            <a:lstStyle/>
            <a:p>
              <a:pPr>
                <a:lnSpc>
                  <a:spcPct val="160000"/>
                </a:lnSpc>
              </a:pPr>
              <a:r>
                <a:rPr lang="en-AU" sz="1200" b="1" dirty="0">
                  <a:solidFill>
                    <a:schemeClr val="accent2"/>
                  </a:solidFill>
                  <a:latin typeface="Montserrat SemiBold" pitchFamily="2" charset="77"/>
                </a:rPr>
                <a:t>  REDUCE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A80B42F-D4A2-8249-AAA1-A6F4E74DDA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76405" y="1533754"/>
              <a:ext cx="360000" cy="360000"/>
            </a:xfrm>
            <a:prstGeom prst="ellipse">
              <a:avLst/>
            </a:prstGeom>
            <a:solidFill>
              <a:schemeClr val="accent2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200" b="1" dirty="0">
                  <a:latin typeface="Montserrat SemiBold" pitchFamily="2" charset="77"/>
                </a:rPr>
                <a:t>2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5CE039E-3BE6-3244-AAE9-6C57A3C14A72}"/>
                </a:ext>
              </a:extLst>
            </p:cNvPr>
            <p:cNvSpPr/>
            <p:nvPr/>
          </p:nvSpPr>
          <p:spPr>
            <a:xfrm>
              <a:off x="3736456" y="1540260"/>
              <a:ext cx="684819" cy="3301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anchor="t" anchorCtr="0">
              <a:noAutofit/>
            </a:bodyPr>
            <a:lstStyle/>
            <a:p>
              <a:pPr>
                <a:lnSpc>
                  <a:spcPct val="160000"/>
                </a:lnSpc>
              </a:pPr>
              <a:r>
                <a:rPr lang="en-AU" sz="1200" b="1" dirty="0">
                  <a:solidFill>
                    <a:schemeClr val="accent2"/>
                  </a:solidFill>
                  <a:latin typeface="Montserrat SemiBold" pitchFamily="2" charset="77"/>
                </a:rPr>
                <a:t>  AVOID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71CFCF6-8085-6E48-AE7E-BDEEDD6C4D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56898" y="1533754"/>
              <a:ext cx="360000" cy="360000"/>
            </a:xfrm>
            <a:prstGeom prst="ellipse">
              <a:avLst/>
            </a:prstGeom>
            <a:solidFill>
              <a:schemeClr val="accent2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200" b="1" dirty="0">
                  <a:latin typeface="Montserrat SemiBold" pitchFamily="2" charset="77"/>
                </a:rPr>
                <a:t>3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331C9CB-80C9-3042-B1D2-26FA5CE153E3}"/>
                </a:ext>
              </a:extLst>
            </p:cNvPr>
            <p:cNvSpPr/>
            <p:nvPr/>
          </p:nvSpPr>
          <p:spPr>
            <a:xfrm>
              <a:off x="5916949" y="1540260"/>
              <a:ext cx="996317" cy="3301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anchor="t" anchorCtr="0">
              <a:noAutofit/>
            </a:bodyPr>
            <a:lstStyle/>
            <a:p>
              <a:pPr>
                <a:lnSpc>
                  <a:spcPct val="160000"/>
                </a:lnSpc>
              </a:pPr>
              <a:r>
                <a:rPr lang="en-AU" sz="1200" b="1" dirty="0">
                  <a:solidFill>
                    <a:schemeClr val="accent2"/>
                  </a:solidFill>
                  <a:latin typeface="Montserrat SemiBold" pitchFamily="2" charset="77"/>
                </a:rPr>
                <a:t>  TRANSFER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8514D08-90B8-2344-B715-89267CDE00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77584" y="1533754"/>
              <a:ext cx="360000" cy="360000"/>
            </a:xfrm>
            <a:prstGeom prst="ellipse">
              <a:avLst/>
            </a:prstGeom>
            <a:solidFill>
              <a:schemeClr val="accent2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200" b="1" dirty="0">
                  <a:latin typeface="Montserrat SemiBold" pitchFamily="2" charset="77"/>
                </a:rPr>
                <a:t>4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4885004-28A5-D746-8990-D0186AD03419}"/>
                </a:ext>
              </a:extLst>
            </p:cNvPr>
            <p:cNvSpPr/>
            <p:nvPr/>
          </p:nvSpPr>
          <p:spPr>
            <a:xfrm>
              <a:off x="8137635" y="1540260"/>
              <a:ext cx="753739" cy="3301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anchor="t" anchorCtr="0">
              <a:noAutofit/>
            </a:bodyPr>
            <a:lstStyle/>
            <a:p>
              <a:pPr>
                <a:lnSpc>
                  <a:spcPct val="160000"/>
                </a:lnSpc>
              </a:pPr>
              <a:r>
                <a:rPr lang="en-AU" sz="1200" b="1" dirty="0">
                  <a:solidFill>
                    <a:schemeClr val="accent2"/>
                  </a:solidFill>
                  <a:latin typeface="Montserrat SemiBold" pitchFamily="2" charset="77"/>
                </a:rPr>
                <a:t>  RETAIN</a:t>
              </a:r>
            </a:p>
          </p:txBody>
        </p:sp>
      </p:grpSp>
      <p:graphicFrame>
        <p:nvGraphicFramePr>
          <p:cNvPr id="14" name="Content Placeholder 8">
            <a:extLst>
              <a:ext uri="{FF2B5EF4-FFF2-40B4-BE49-F238E27FC236}">
                <a16:creationId xmlns:a16="http://schemas.microsoft.com/office/drawing/2014/main" id="{920A0ED1-9386-7644-A68A-331A0DB98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383319"/>
              </p:ext>
            </p:extLst>
          </p:nvPr>
        </p:nvGraphicFramePr>
        <p:xfrm>
          <a:off x="1185864" y="2561458"/>
          <a:ext cx="8743944" cy="3703324"/>
        </p:xfrm>
        <a:graphic>
          <a:graphicData uri="http://schemas.openxmlformats.org/drawingml/2006/table">
            <a:tbl>
              <a:tblPr firstRow="1" bandRow="1"/>
              <a:tblGrid>
                <a:gridCol w="1457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73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0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b="1" i="0" kern="1200" spc="50" baseline="0" dirty="0">
                          <a:solidFill>
                            <a:srgbClr val="FFFFFF"/>
                          </a:solidFill>
                          <a:effectLst/>
                          <a:latin typeface="Montserrat" pitchFamily="2" charset="77"/>
                          <a:ea typeface="Times New Roman"/>
                          <a:cs typeface="Times New Roman"/>
                        </a:rPr>
                        <a:t>INVESTMENT RISK</a:t>
                      </a:r>
                      <a:endParaRPr lang="en-AU" sz="900" b="1" i="0" spc="50" baseline="0" dirty="0">
                        <a:effectLst/>
                        <a:latin typeface="Montserrat" pitchFamily="2" charset="77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b="1" i="0" kern="1200" spc="50" baseline="0" dirty="0">
                          <a:solidFill>
                            <a:srgbClr val="FFFFFF"/>
                          </a:solidFill>
                          <a:effectLst/>
                          <a:latin typeface="Montserrat" pitchFamily="2" charset="77"/>
                          <a:ea typeface="Times New Roman"/>
                          <a:cs typeface="Times New Roman"/>
                        </a:rPr>
                        <a:t>TAXATION RISK</a:t>
                      </a:r>
                      <a:endParaRPr lang="en-AU" sz="900" b="1" i="0" spc="50" baseline="0" dirty="0">
                        <a:effectLst/>
                        <a:latin typeface="Montserrat" pitchFamily="2" charset="77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b="1" i="0" kern="1200" spc="50" baseline="0" dirty="0">
                          <a:solidFill>
                            <a:srgbClr val="FFFFFF"/>
                          </a:solidFill>
                          <a:effectLst/>
                          <a:latin typeface="Montserrat" pitchFamily="2" charset="77"/>
                          <a:ea typeface="Times New Roman"/>
                          <a:cs typeface="Times New Roman"/>
                        </a:rPr>
                        <a:t>ESTATE RISK</a:t>
                      </a:r>
                      <a:endParaRPr lang="en-AU" sz="900" b="1" i="0" spc="50" baseline="0" dirty="0">
                        <a:effectLst/>
                        <a:latin typeface="Montserrat" pitchFamily="2" charset="77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b="1" i="0" kern="1200" spc="50" baseline="0" dirty="0">
                          <a:solidFill>
                            <a:srgbClr val="FFFFFF"/>
                          </a:solidFill>
                          <a:effectLst/>
                          <a:latin typeface="Montserrat" pitchFamily="2" charset="77"/>
                          <a:ea typeface="Times New Roman"/>
                          <a:cs typeface="Times New Roman"/>
                        </a:rPr>
                        <a:t>LITIGATION RISK</a:t>
                      </a:r>
                      <a:endParaRPr lang="en-AU" sz="900" b="1" i="0" spc="50" baseline="0" dirty="0">
                        <a:effectLst/>
                        <a:latin typeface="Montserrat" pitchFamily="2" charset="77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b="1" i="0" kern="1200" spc="50" baseline="0" dirty="0">
                          <a:solidFill>
                            <a:srgbClr val="FFFFFF"/>
                          </a:solidFill>
                          <a:effectLst/>
                          <a:latin typeface="Montserrat" pitchFamily="2" charset="77"/>
                          <a:ea typeface="Times New Roman"/>
                          <a:cs typeface="Times New Roman"/>
                        </a:rPr>
                        <a:t>BUSINESS RISK</a:t>
                      </a:r>
                      <a:endParaRPr lang="en-AU" sz="900" b="1" i="0" spc="50" baseline="0" dirty="0">
                        <a:effectLst/>
                        <a:latin typeface="Montserrat" pitchFamily="2" charset="77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b="1" i="0" kern="1200" spc="50" baseline="0" dirty="0">
                          <a:solidFill>
                            <a:srgbClr val="FFFFFF"/>
                          </a:solidFill>
                          <a:effectLst/>
                          <a:latin typeface="Montserrat" pitchFamily="2" charset="77"/>
                          <a:ea typeface="Times New Roman"/>
                          <a:cs typeface="Times New Roman"/>
                        </a:rPr>
                        <a:t>OTHER RISKS</a:t>
                      </a:r>
                      <a:endParaRPr lang="en-AU" sz="900" b="1" i="0" spc="50" baseline="0" dirty="0">
                        <a:effectLst/>
                        <a:latin typeface="Montserrat" pitchFamily="2" charset="77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2676">
                <a:tc>
                  <a:txBody>
                    <a:bodyPr/>
                    <a:lstStyle/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00430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How much investment risk?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00430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End goal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00430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Live too long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00430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Spend too much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00430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Market risk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00430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Income required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00430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Diversification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00430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Specific risk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00430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Liquidity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00430" algn="l"/>
                        </a:tabLs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Montserrat" pitchFamily="2" charset="77"/>
                        <a:cs typeface="Times New Roman"/>
                      </a:endParaRPr>
                    </a:p>
                  </a:txBody>
                  <a:tcPr marL="101160" marR="101160" marT="101160" marB="101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92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Risk profile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92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Governance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92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Tax structures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292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Tax plans</a:t>
                      </a:r>
                    </a:p>
                  </a:txBody>
                  <a:tcPr marL="101160" marR="101160" marT="101160" marB="101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86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Protect beneficiaries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86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Fund the estate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86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Insurance issues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86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Wills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86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Powers of Attorneys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86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Agreements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686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Death benefit nominations</a:t>
                      </a:r>
                    </a:p>
                  </a:txBody>
                  <a:tcPr marL="101160" marR="101160" marT="101160" marB="101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Structures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Warranties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Directorships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Entities</a:t>
                      </a:r>
                    </a:p>
                  </a:txBody>
                  <a:tcPr marL="101160" marR="101160" marT="101160" marB="101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Covenants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Directorship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Staff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Succession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Key Person risk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Advisory board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Mergers and acquisitions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8435" algn="l"/>
                        </a:tabLs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Montserrat" pitchFamily="2" charset="77"/>
                        <a:cs typeface="Times New Roman"/>
                      </a:endParaRPr>
                    </a:p>
                  </a:txBody>
                  <a:tcPr marL="101160" marR="101160" marT="101160" marB="101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97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Family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97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Relationships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97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Divorce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97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Finance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97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Cash flows</a:t>
                      </a:r>
                    </a:p>
                    <a:p>
                      <a:pPr marL="99450" lvl="0" indent="-994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9705" algn="l"/>
                        </a:tabLst>
                      </a:pPr>
                      <a:r>
                        <a:rPr lang="en-AU" sz="9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ontserrat" pitchFamily="2" charset="77"/>
                          <a:cs typeface="Times New Roman"/>
                        </a:rPr>
                        <a:t>Inflation</a:t>
                      </a:r>
                    </a:p>
                  </a:txBody>
                  <a:tcPr marL="101160" marR="101160" marT="101160" marB="101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3B3E892-565F-8C4C-82A0-0C4CCF56273E}"/>
              </a:ext>
            </a:extLst>
          </p:cNvPr>
          <p:cNvCxnSpPr>
            <a:cxnSpLocks/>
          </p:cNvCxnSpPr>
          <p:nvPr/>
        </p:nvCxnSpPr>
        <p:spPr>
          <a:xfrm>
            <a:off x="820987" y="2062678"/>
            <a:ext cx="272626" cy="0"/>
          </a:xfrm>
          <a:prstGeom prst="line">
            <a:avLst/>
          </a:prstGeom>
          <a:ln w="158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88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AF - V5">
      <a:dk1>
        <a:srgbClr val="000000"/>
      </a:dk1>
      <a:lt1>
        <a:srgbClr val="FFFFFF"/>
      </a:lt1>
      <a:dk2>
        <a:srgbClr val="2E3841"/>
      </a:dk2>
      <a:lt2>
        <a:srgbClr val="EAE7E4"/>
      </a:lt2>
      <a:accent1>
        <a:srgbClr val="2E3841"/>
      </a:accent1>
      <a:accent2>
        <a:srgbClr val="B68150"/>
      </a:accent2>
      <a:accent3>
        <a:srgbClr val="D6D1CA"/>
      </a:accent3>
      <a:accent4>
        <a:srgbClr val="C6D7D0"/>
      </a:accent4>
      <a:accent5>
        <a:srgbClr val="EAA78F"/>
      </a:accent5>
      <a:accent6>
        <a:srgbClr val="656D6A"/>
      </a:accent6>
      <a:hlink>
        <a:srgbClr val="2E3841"/>
      </a:hlink>
      <a:folHlink>
        <a:srgbClr val="B681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3" ma:contentTypeDescription="Create a new document." ma:contentTypeScope="" ma:versionID="5ccaef2235c9ba89c60a169f8559e51a">
  <xsd:schema xmlns:xsd="http://www.w3.org/2001/XMLSchema" xmlns:xs="http://www.w3.org/2001/XMLSchema" xmlns:p="http://schemas.microsoft.com/office/2006/metadata/properties" xmlns:ns2="754c8679-8c3b-4cb4-ba22-a8d7dbdfdbb4" xmlns:ns3="6e81a57f-e398-47b6-98fd-f6700c6fb7fe" targetNamespace="http://schemas.microsoft.com/office/2006/metadata/properties" ma:root="true" ma:fieldsID="7eea8d455665f7c6977a031dc379c657" ns2:_="" ns3:_="">
    <xsd:import namespace="754c8679-8c3b-4cb4-ba22-a8d7dbdfdbb4"/>
    <xsd:import namespace="6e81a57f-e398-47b6-98fd-f6700c6fb7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35A858-52FA-4283-85EF-2CA88C92EE0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E11B5BE-076F-4953-954D-EB9494D718BA}"/>
</file>

<file path=customXml/itemProps3.xml><?xml version="1.0" encoding="utf-8"?>
<ds:datastoreItem xmlns:ds="http://schemas.openxmlformats.org/officeDocument/2006/customXml" ds:itemID="{1FA69170-2B60-49E8-8797-47BF9F8C03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8684</TotalTime>
  <Words>92</Words>
  <Application>Microsoft Macintosh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</vt:lpstr>
      <vt:lpstr>Montserrat</vt:lpstr>
      <vt:lpstr>Montserrat Medium</vt:lpstr>
      <vt:lpstr>Montserrat SemiBold</vt:lpstr>
      <vt:lpstr>Office Theme</vt:lpstr>
      <vt:lpstr>Risk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Barton White</dc:creator>
  <cp:lastModifiedBy>Kim Ratcliffe</cp:lastModifiedBy>
  <cp:revision>204</cp:revision>
  <cp:lastPrinted>2021-06-21T06:53:48Z</cp:lastPrinted>
  <dcterms:created xsi:type="dcterms:W3CDTF">2021-01-14T04:51:39Z</dcterms:created>
  <dcterms:modified xsi:type="dcterms:W3CDTF">2021-06-24T01:58:47Z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0x0101000D1501204E0E8546970714FFE872A97A</vt:lpwstr>
  </property>
  <property fmtid="{D5CDD505-2E9C-101B-9397-08002B2CF9AE}" pid="3" name="Order">
    <vt:r8>17300</vt:r8>
  </property>
</Properties>
</file>